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372" r:id="rId6"/>
    <p:sldId id="426" r:id="rId7"/>
    <p:sldId id="424" r:id="rId8"/>
    <p:sldId id="425" r:id="rId9"/>
    <p:sldId id="430" r:id="rId10"/>
    <p:sldId id="428" r:id="rId11"/>
    <p:sldId id="429" r:id="rId12"/>
    <p:sldId id="317" r:id="rId1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021210-398E-48C0-8EBE-1BC861ADC935}" v="16" dt="2026-06-18T09:36:02.044"/>
    <p1510:client id="{0E4518CA-ACF0-7625-4578-33E878AC887C}" v="2332" dt="2026-06-17T16:15:36.714"/>
    <p1510:client id="{0E52EA02-2878-4353-BC96-301123841641}" v="18" dt="2026-06-17T16:20:21.560"/>
    <p1510:client id="{231B0267-5A82-4808-BDD0-1E5DEB5A436C}" v="184" dt="2026-06-18T09:32:35.732"/>
    <p1510:client id="{2CA9DB4E-0CDA-A5E4-C322-46A513D400A9}" v="1204" dt="2026-06-18T11:29:38.768"/>
    <p1510:client id="{2FB2A4FF-5E6D-4ABF-B424-DA29A0E52FEB}" v="275" dt="2026-06-18T10:21:59.714"/>
    <p1510:client id="{38002E45-A9EC-4E81-ABB4-89283D4A595F}" v="310" dt="2026-06-17T16:04:31.572"/>
    <p1510:client id="{424A4849-03B5-2F9F-EE73-8C2E3DEA1DCC}" v="507" dt="2026-06-18T11:35:37.798"/>
    <p1510:client id="{62C6EAC5-3A84-4E8E-88E1-E5F11B382E85}" v="41" dt="2026-06-18T11:47:44.273"/>
    <p1510:client id="{7B2837F8-ACE0-464B-93A6-BF0C336ED356}" v="245" dt="2026-06-18T10:20:08.513"/>
    <p1510:client id="{D392D701-96B2-A47F-47C8-286FE8F0BFC3}" v="21" dt="2026-06-17T13:50:45.758"/>
    <p1510:client id="{E5D67EFA-6B4B-75C6-2F0A-5EF2CFFEA7B3}" v="259" dt="2026-06-18T11:58:14.309"/>
    <p1510:client id="{FABDBDCC-0BAC-428C-B269-D6515B3D9B57}" v="9" dt="2026-06-18T09:38:05.6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7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6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lene Gomes Oliveira Varela" userId="S::marlene.varela@ipt.pt::35630f3b-8602-4ac2-9956-f42347a1a52d" providerId="AD" clId="Web-{C7049EAB-86A0-4C13-8137-69FF4E8E6D3A}"/>
    <pc:docChg chg="modSld">
      <pc:chgData name="Marlene Gomes Oliveira Varela" userId="S::marlene.varela@ipt.pt::35630f3b-8602-4ac2-9956-f42347a1a52d" providerId="AD" clId="Web-{C7049EAB-86A0-4C13-8137-69FF4E8E6D3A}" dt="2026-06-16T09:26:52.653" v="46" actId="20577"/>
      <pc:docMkLst>
        <pc:docMk/>
      </pc:docMkLst>
      <pc:sldChg chg="modSp">
        <pc:chgData name="Marlene Gomes Oliveira Varela" userId="S::marlene.varela@ipt.pt::35630f3b-8602-4ac2-9956-f42347a1a52d" providerId="AD" clId="Web-{C7049EAB-86A0-4C13-8137-69FF4E8E6D3A}" dt="2026-06-16T09:26:24.323" v="41" actId="20577"/>
        <pc:sldMkLst>
          <pc:docMk/>
          <pc:sldMk cId="1104813102" sldId="372"/>
        </pc:sldMkLst>
        <pc:spChg chg="mod">
          <ac:chgData name="Marlene Gomes Oliveira Varela" userId="S::marlene.varela@ipt.pt::35630f3b-8602-4ac2-9956-f42347a1a52d" providerId="AD" clId="Web-{C7049EAB-86A0-4C13-8137-69FF4E8E6D3A}" dt="2026-06-16T09:26:24.323" v="41" actId="20577"/>
          <ac:spMkLst>
            <pc:docMk/>
            <pc:sldMk cId="1104813102" sldId="372"/>
            <ac:spMk id="10" creationId="{66D98EF5-40E4-ED0A-5AE2-9F38B0E351B3}"/>
          </ac:spMkLst>
        </pc:spChg>
      </pc:sldChg>
      <pc:sldChg chg="modSp">
        <pc:chgData name="Marlene Gomes Oliveira Varela" userId="S::marlene.varela@ipt.pt::35630f3b-8602-4ac2-9956-f42347a1a52d" providerId="AD" clId="Web-{C7049EAB-86A0-4C13-8137-69FF4E8E6D3A}" dt="2026-06-16T09:25:00.601" v="19" actId="20577"/>
        <pc:sldMkLst>
          <pc:docMk/>
          <pc:sldMk cId="2771433544" sldId="383"/>
        </pc:sldMkLst>
        <pc:spChg chg="mod">
          <ac:chgData name="Marlene Gomes Oliveira Varela" userId="S::marlene.varela@ipt.pt::35630f3b-8602-4ac2-9956-f42347a1a52d" providerId="AD" clId="Web-{C7049EAB-86A0-4C13-8137-69FF4E8E6D3A}" dt="2026-06-16T09:25:00.601" v="19" actId="20577"/>
          <ac:spMkLst>
            <pc:docMk/>
            <pc:sldMk cId="2771433544" sldId="383"/>
            <ac:spMk id="10" creationId="{57B7BD87-4298-FE1E-7E1C-FDF9CF5E68C6}"/>
          </ac:spMkLst>
        </pc:spChg>
      </pc:sldChg>
      <pc:sldChg chg="modSp">
        <pc:chgData name="Marlene Gomes Oliveira Varela" userId="S::marlene.varela@ipt.pt::35630f3b-8602-4ac2-9956-f42347a1a52d" providerId="AD" clId="Web-{C7049EAB-86A0-4C13-8137-69FF4E8E6D3A}" dt="2026-06-16T09:26:52.653" v="46" actId="20577"/>
        <pc:sldMkLst>
          <pc:docMk/>
          <pc:sldMk cId="1039919980" sldId="418"/>
        </pc:sldMkLst>
        <pc:spChg chg="mod">
          <ac:chgData name="Marlene Gomes Oliveira Varela" userId="S::marlene.varela@ipt.pt::35630f3b-8602-4ac2-9956-f42347a1a52d" providerId="AD" clId="Web-{C7049EAB-86A0-4C13-8137-69FF4E8E6D3A}" dt="2026-06-16T09:26:52.653" v="46" actId="20577"/>
          <ac:spMkLst>
            <pc:docMk/>
            <pc:sldMk cId="1039919980" sldId="418"/>
            <ac:spMk id="10" creationId="{7A1D8E3E-CA1B-BA84-48A5-D6BD088D34D5}"/>
          </ac:spMkLst>
        </pc:spChg>
      </pc:sldChg>
    </pc:docChg>
  </pc:docChgLst>
  <pc:docChgLst>
    <pc:chgData name="Marlene Gomes Oliveira Varela" userId="S::marlene.varela@ipt.pt::35630f3b-8602-4ac2-9956-f42347a1a52d" providerId="AD" clId="Web-{62C6EAC5-3A84-4E8E-88E1-E5F11B382E85}"/>
    <pc:docChg chg="modSld">
      <pc:chgData name="Marlene Gomes Oliveira Varela" userId="S::marlene.varela@ipt.pt::35630f3b-8602-4ac2-9956-f42347a1a52d" providerId="AD" clId="Web-{62C6EAC5-3A84-4E8E-88E1-E5F11B382E85}" dt="2026-06-18T11:47:44.273" v="20" actId="20577"/>
      <pc:docMkLst>
        <pc:docMk/>
      </pc:docMkLst>
      <pc:sldChg chg="modSp">
        <pc:chgData name="Marlene Gomes Oliveira Varela" userId="S::marlene.varela@ipt.pt::35630f3b-8602-4ac2-9956-f42347a1a52d" providerId="AD" clId="Web-{62C6EAC5-3A84-4E8E-88E1-E5F11B382E85}" dt="2026-06-18T11:47:44.273" v="20" actId="20577"/>
        <pc:sldMkLst>
          <pc:docMk/>
          <pc:sldMk cId="100326999" sldId="404"/>
        </pc:sldMkLst>
        <pc:spChg chg="mod">
          <ac:chgData name="Marlene Gomes Oliveira Varela" userId="S::marlene.varela@ipt.pt::35630f3b-8602-4ac2-9956-f42347a1a52d" providerId="AD" clId="Web-{62C6EAC5-3A84-4E8E-88E1-E5F11B382E85}" dt="2026-06-18T11:47:44.273" v="20" actId="20577"/>
          <ac:spMkLst>
            <pc:docMk/>
            <pc:sldMk cId="100326999" sldId="404"/>
            <ac:spMk id="3" creationId="{6F138C12-770F-175B-D90B-EE59A5A15CD4}"/>
          </ac:spMkLst>
        </pc:spChg>
      </pc:sldChg>
    </pc:docChg>
  </pc:docChgLst>
  <pc:docChgLst>
    <pc:chgData name="Marlene Gomes Oliveira Varela" userId="S::marlene.varela@ipt.pt::35630f3b-8602-4ac2-9956-f42347a1a52d" providerId="AD" clId="Web-{2FB2A4FF-5E6D-4ABF-B424-DA29A0E52FEB}"/>
    <pc:docChg chg="modSld">
      <pc:chgData name="Marlene Gomes Oliveira Varela" userId="S::marlene.varela@ipt.pt::35630f3b-8602-4ac2-9956-f42347a1a52d" providerId="AD" clId="Web-{2FB2A4FF-5E6D-4ABF-B424-DA29A0E52FEB}" dt="2026-06-18T10:21:56.542" v="138" actId="20577"/>
      <pc:docMkLst>
        <pc:docMk/>
      </pc:docMkLst>
      <pc:sldChg chg="modSp">
        <pc:chgData name="Marlene Gomes Oliveira Varela" userId="S::marlene.varela@ipt.pt::35630f3b-8602-4ac2-9956-f42347a1a52d" providerId="AD" clId="Web-{2FB2A4FF-5E6D-4ABF-B424-DA29A0E52FEB}" dt="2026-06-18T10:04:22.977" v="56" actId="20577"/>
        <pc:sldMkLst>
          <pc:docMk/>
          <pc:sldMk cId="100326999" sldId="404"/>
        </pc:sldMkLst>
        <pc:spChg chg="mod">
          <ac:chgData name="Marlene Gomes Oliveira Varela" userId="S::marlene.varela@ipt.pt::35630f3b-8602-4ac2-9956-f42347a1a52d" providerId="AD" clId="Web-{2FB2A4FF-5E6D-4ABF-B424-DA29A0E52FEB}" dt="2026-06-18T10:04:22.977" v="56" actId="20577"/>
          <ac:spMkLst>
            <pc:docMk/>
            <pc:sldMk cId="100326999" sldId="404"/>
            <ac:spMk id="3" creationId="{6F138C12-770F-175B-D90B-EE59A5A15CD4}"/>
          </ac:spMkLst>
        </pc:spChg>
      </pc:sldChg>
      <pc:sldChg chg="modSp">
        <pc:chgData name="Marlene Gomes Oliveira Varela" userId="S::marlene.varela@ipt.pt::35630f3b-8602-4ac2-9956-f42347a1a52d" providerId="AD" clId="Web-{2FB2A4FF-5E6D-4ABF-B424-DA29A0E52FEB}" dt="2026-06-18T10:21:56.542" v="138" actId="20577"/>
        <pc:sldMkLst>
          <pc:docMk/>
          <pc:sldMk cId="3393382177" sldId="424"/>
        </pc:sldMkLst>
        <pc:spChg chg="mod">
          <ac:chgData name="Marlene Gomes Oliveira Varela" userId="S::marlene.varela@ipt.pt::35630f3b-8602-4ac2-9956-f42347a1a52d" providerId="AD" clId="Web-{2FB2A4FF-5E6D-4ABF-B424-DA29A0E52FEB}" dt="2026-06-18T10:21:56.542" v="138" actId="20577"/>
          <ac:spMkLst>
            <pc:docMk/>
            <pc:sldMk cId="3393382177" sldId="424"/>
            <ac:spMk id="3" creationId="{4F916B7E-1FD5-F5EB-41C4-0C2DD954A66E}"/>
          </ac:spMkLst>
        </pc:spChg>
      </pc:sldChg>
    </pc:docChg>
  </pc:docChgLst>
  <pc:docChgLst>
    <pc:chgData name="Juvenal Paulino" userId="S::juvenal.paulino@ipt.pt::2f745e52-50b7-414d-9937-5871a2570ae8" providerId="AD" clId="Web-{0A021210-398E-48C0-8EBE-1BC861ADC935}"/>
    <pc:docChg chg="addSld delSld">
      <pc:chgData name="Juvenal Paulino" userId="S::juvenal.paulino@ipt.pt::2f745e52-50b7-414d-9937-5871a2570ae8" providerId="AD" clId="Web-{0A021210-398E-48C0-8EBE-1BC861ADC935}" dt="2026-06-18T09:36:02.044" v="15"/>
      <pc:docMkLst>
        <pc:docMk/>
      </pc:docMkLst>
      <pc:sldChg chg="add">
        <pc:chgData name="Juvenal Paulino" userId="S::juvenal.paulino@ipt.pt::2f745e52-50b7-414d-9937-5871a2570ae8" providerId="AD" clId="Web-{0A021210-398E-48C0-8EBE-1BC861ADC935}" dt="2026-06-18T09:35:53.090" v="14"/>
        <pc:sldMkLst>
          <pc:docMk/>
          <pc:sldMk cId="2760564568" sldId="368"/>
        </pc:sldMkLst>
      </pc:sldChg>
      <pc:sldChg chg="add">
        <pc:chgData name="Juvenal Paulino" userId="S::juvenal.paulino@ipt.pt::2f745e52-50b7-414d-9937-5871a2570ae8" providerId="AD" clId="Web-{0A021210-398E-48C0-8EBE-1BC861ADC935}" dt="2026-06-18T09:35:51.903" v="6"/>
        <pc:sldMkLst>
          <pc:docMk/>
          <pc:sldMk cId="3507826358" sldId="376"/>
        </pc:sldMkLst>
      </pc:sldChg>
      <pc:sldChg chg="add">
        <pc:chgData name="Juvenal Paulino" userId="S::juvenal.paulino@ipt.pt::2f745e52-50b7-414d-9937-5871a2570ae8" providerId="AD" clId="Web-{0A021210-398E-48C0-8EBE-1BC861ADC935}" dt="2026-06-18T09:35:51.512" v="1"/>
        <pc:sldMkLst>
          <pc:docMk/>
          <pc:sldMk cId="2289437527" sldId="382"/>
        </pc:sldMkLst>
      </pc:sldChg>
      <pc:sldChg chg="add">
        <pc:chgData name="Juvenal Paulino" userId="S::juvenal.paulino@ipt.pt::2f745e52-50b7-414d-9937-5871a2570ae8" providerId="AD" clId="Web-{0A021210-398E-48C0-8EBE-1BC861ADC935}" dt="2026-06-18T09:35:52.387" v="10"/>
        <pc:sldMkLst>
          <pc:docMk/>
          <pc:sldMk cId="1228715966" sldId="391"/>
        </pc:sldMkLst>
      </pc:sldChg>
      <pc:sldChg chg="add">
        <pc:chgData name="Juvenal Paulino" userId="S::juvenal.paulino@ipt.pt::2f745e52-50b7-414d-9937-5871a2570ae8" providerId="AD" clId="Web-{0A021210-398E-48C0-8EBE-1BC861ADC935}" dt="2026-06-18T09:35:51.825" v="5"/>
        <pc:sldMkLst>
          <pc:docMk/>
          <pc:sldMk cId="1875020609" sldId="393"/>
        </pc:sldMkLst>
      </pc:sldChg>
      <pc:sldChg chg="add">
        <pc:chgData name="Juvenal Paulino" userId="S::juvenal.paulino@ipt.pt::2f745e52-50b7-414d-9937-5871a2570ae8" providerId="AD" clId="Web-{0A021210-398E-48C0-8EBE-1BC861ADC935}" dt="2026-06-18T09:35:52.231" v="9"/>
        <pc:sldMkLst>
          <pc:docMk/>
          <pc:sldMk cId="2998899655" sldId="395"/>
        </pc:sldMkLst>
      </pc:sldChg>
      <pc:sldChg chg="add">
        <pc:chgData name="Juvenal Paulino" userId="S::juvenal.paulino@ipt.pt::2f745e52-50b7-414d-9937-5871a2570ae8" providerId="AD" clId="Web-{0A021210-398E-48C0-8EBE-1BC861ADC935}" dt="2026-06-18T09:35:52.622" v="12"/>
        <pc:sldMkLst>
          <pc:docMk/>
          <pc:sldMk cId="2486849388" sldId="396"/>
        </pc:sldMkLst>
      </pc:sldChg>
      <pc:sldChg chg="add">
        <pc:chgData name="Juvenal Paulino" userId="S::juvenal.paulino@ipt.pt::2f745e52-50b7-414d-9937-5871a2570ae8" providerId="AD" clId="Web-{0A021210-398E-48C0-8EBE-1BC861ADC935}" dt="2026-06-18T09:35:51.606" v="2"/>
        <pc:sldMkLst>
          <pc:docMk/>
          <pc:sldMk cId="2910413861" sldId="400"/>
        </pc:sldMkLst>
      </pc:sldChg>
      <pc:sldChg chg="add">
        <pc:chgData name="Juvenal Paulino" userId="S::juvenal.paulino@ipt.pt::2f745e52-50b7-414d-9937-5871a2570ae8" providerId="AD" clId="Web-{0A021210-398E-48C0-8EBE-1BC861ADC935}" dt="2026-06-18T09:35:52.137" v="8"/>
        <pc:sldMkLst>
          <pc:docMk/>
          <pc:sldMk cId="3826333670" sldId="401"/>
        </pc:sldMkLst>
      </pc:sldChg>
      <pc:sldChg chg="add">
        <pc:chgData name="Juvenal Paulino" userId="S::juvenal.paulino@ipt.pt::2f745e52-50b7-414d-9937-5871a2570ae8" providerId="AD" clId="Web-{0A021210-398E-48C0-8EBE-1BC861ADC935}" dt="2026-06-18T09:35:51.684" v="3"/>
        <pc:sldMkLst>
          <pc:docMk/>
          <pc:sldMk cId="888778854" sldId="414"/>
        </pc:sldMkLst>
      </pc:sldChg>
      <pc:sldChg chg="add">
        <pc:chgData name="Juvenal Paulino" userId="S::juvenal.paulino@ipt.pt::2f745e52-50b7-414d-9937-5871a2570ae8" providerId="AD" clId="Web-{0A021210-398E-48C0-8EBE-1BC861ADC935}" dt="2026-06-18T09:35:52.044" v="7"/>
        <pc:sldMkLst>
          <pc:docMk/>
          <pc:sldMk cId="2450299012" sldId="416"/>
        </pc:sldMkLst>
      </pc:sldChg>
      <pc:sldChg chg="add">
        <pc:chgData name="Juvenal Paulino" userId="S::juvenal.paulino@ipt.pt::2f745e52-50b7-414d-9937-5871a2570ae8" providerId="AD" clId="Web-{0A021210-398E-48C0-8EBE-1BC861ADC935}" dt="2026-06-18T09:35:51.747" v="4"/>
        <pc:sldMkLst>
          <pc:docMk/>
          <pc:sldMk cId="2523996463" sldId="417"/>
        </pc:sldMkLst>
      </pc:sldChg>
      <pc:sldChg chg="add">
        <pc:chgData name="Juvenal Paulino" userId="S::juvenal.paulino@ipt.pt::2f745e52-50b7-414d-9937-5871a2570ae8" providerId="AD" clId="Web-{0A021210-398E-48C0-8EBE-1BC861ADC935}" dt="2026-06-18T09:35:52.528" v="11"/>
        <pc:sldMkLst>
          <pc:docMk/>
          <pc:sldMk cId="3115772890" sldId="421"/>
        </pc:sldMkLst>
      </pc:sldChg>
      <pc:sldChg chg="add">
        <pc:chgData name="Juvenal Paulino" userId="S::juvenal.paulino@ipt.pt::2f745e52-50b7-414d-9937-5871a2570ae8" providerId="AD" clId="Web-{0A021210-398E-48C0-8EBE-1BC861ADC935}" dt="2026-06-18T09:35:52.856" v="13"/>
        <pc:sldMkLst>
          <pc:docMk/>
          <pc:sldMk cId="1945190804" sldId="422"/>
        </pc:sldMkLst>
      </pc:sldChg>
      <pc:sldChg chg="new del">
        <pc:chgData name="Juvenal Paulino" userId="S::juvenal.paulino@ipt.pt::2f745e52-50b7-414d-9937-5871a2570ae8" providerId="AD" clId="Web-{0A021210-398E-48C0-8EBE-1BC861ADC935}" dt="2026-06-18T09:36:02.044" v="15"/>
        <pc:sldMkLst>
          <pc:docMk/>
          <pc:sldMk cId="1831968577" sldId="424"/>
        </pc:sldMkLst>
      </pc:sldChg>
    </pc:docChg>
  </pc:docChgLst>
  <pc:docChgLst>
    <pc:chgData name="Hália Santos" userId="S::halia.santos@ipt.pt::11067f19-d20e-4ce8-84ad-93332c247a2d" providerId="AD" clId="Web-{0E4518CA-ACF0-7625-4578-33E878AC887C}"/>
    <pc:docChg chg="addSld modSld sldOrd">
      <pc:chgData name="Hália Santos" userId="S::halia.santos@ipt.pt::11067f19-d20e-4ce8-84ad-93332c247a2d" providerId="AD" clId="Web-{0E4518CA-ACF0-7625-4578-33E878AC887C}" dt="2026-06-17T16:15:13.902" v="1348" actId="20577"/>
      <pc:docMkLst>
        <pc:docMk/>
      </pc:docMkLst>
      <pc:sldChg chg="modSp">
        <pc:chgData name="Hália Santos" userId="S::halia.santos@ipt.pt::11067f19-d20e-4ce8-84ad-93332c247a2d" providerId="AD" clId="Web-{0E4518CA-ACF0-7625-4578-33E878AC887C}" dt="2026-06-17T15:48:33.373" v="1017"/>
        <pc:sldMkLst>
          <pc:docMk/>
          <pc:sldMk cId="1228715966" sldId="391"/>
        </pc:sldMkLst>
        <pc:graphicFrameChg chg="mod modGraphic">
          <ac:chgData name="Hália Santos" userId="S::halia.santos@ipt.pt::11067f19-d20e-4ce8-84ad-93332c247a2d" providerId="AD" clId="Web-{0E4518CA-ACF0-7625-4578-33E878AC887C}" dt="2026-06-17T15:48:33.373" v="1017"/>
          <ac:graphicFrameMkLst>
            <pc:docMk/>
            <pc:sldMk cId="1228715966" sldId="391"/>
            <ac:graphicFrameMk id="7" creationId="{3EE926E0-B81B-266A-F45F-D625FAA3D076}"/>
          </ac:graphicFrameMkLst>
        </pc:graphicFrameChg>
      </pc:sldChg>
      <pc:sldChg chg="delSp modSp">
        <pc:chgData name="Hália Santos" userId="S::halia.santos@ipt.pt::11067f19-d20e-4ce8-84ad-93332c247a2d" providerId="AD" clId="Web-{0E4518CA-ACF0-7625-4578-33E878AC887C}" dt="2026-06-17T16:06:45.423" v="1286" actId="20577"/>
        <pc:sldMkLst>
          <pc:docMk/>
          <pc:sldMk cId="1875020609" sldId="393"/>
        </pc:sldMkLst>
        <pc:spChg chg="mod">
          <ac:chgData name="Hália Santos" userId="S::halia.santos@ipt.pt::11067f19-d20e-4ce8-84ad-93332c247a2d" providerId="AD" clId="Web-{0E4518CA-ACF0-7625-4578-33E878AC887C}" dt="2026-06-17T16:06:45.423" v="1286" actId="20577"/>
          <ac:spMkLst>
            <pc:docMk/>
            <pc:sldMk cId="1875020609" sldId="393"/>
            <ac:spMk id="10" creationId="{DA0FC75D-8E43-4F07-F28D-6D721C162FD4}"/>
          </ac:spMkLst>
        </pc:spChg>
        <pc:graphicFrameChg chg="del mod modGraphic">
          <ac:chgData name="Hália Santos" userId="S::halia.santos@ipt.pt::11067f19-d20e-4ce8-84ad-93332c247a2d" providerId="AD" clId="Web-{0E4518CA-ACF0-7625-4578-33E878AC887C}" dt="2026-06-17T16:06:29.142" v="1265"/>
          <ac:graphicFrameMkLst>
            <pc:docMk/>
            <pc:sldMk cId="1875020609" sldId="393"/>
            <ac:graphicFrameMk id="4" creationId="{4EE7F828-7B0C-459B-C344-AA40E58A4A4B}"/>
          </ac:graphicFrameMkLst>
        </pc:graphicFrameChg>
      </pc:sldChg>
      <pc:sldChg chg="addSp modSp">
        <pc:chgData name="Hália Santos" userId="S::halia.santos@ipt.pt::11067f19-d20e-4ce8-84ad-93332c247a2d" providerId="AD" clId="Web-{0E4518CA-ACF0-7625-4578-33E878AC887C}" dt="2026-06-17T15:36:47.428" v="663" actId="20577"/>
        <pc:sldMkLst>
          <pc:docMk/>
          <pc:sldMk cId="2486849388" sldId="396"/>
        </pc:sldMkLst>
        <pc:spChg chg="add mod">
          <ac:chgData name="Hália Santos" userId="S::halia.santos@ipt.pt::11067f19-d20e-4ce8-84ad-93332c247a2d" providerId="AD" clId="Web-{0E4518CA-ACF0-7625-4578-33E878AC887C}" dt="2026-06-17T15:36:47.428" v="663" actId="20577"/>
          <ac:spMkLst>
            <pc:docMk/>
            <pc:sldMk cId="2486849388" sldId="396"/>
            <ac:spMk id="3" creationId="{EBD1E8A9-B499-FA92-99C3-F3980D621A8B}"/>
          </ac:spMkLst>
        </pc:spChg>
      </pc:sldChg>
      <pc:sldChg chg="modSp ord">
        <pc:chgData name="Hália Santos" userId="S::halia.santos@ipt.pt::11067f19-d20e-4ce8-84ad-93332c247a2d" providerId="AD" clId="Web-{0E4518CA-ACF0-7625-4578-33E878AC887C}" dt="2026-06-17T16:15:13.902" v="1348" actId="20577"/>
        <pc:sldMkLst>
          <pc:docMk/>
          <pc:sldMk cId="2523996463" sldId="417"/>
        </pc:sldMkLst>
        <pc:spChg chg="mod">
          <ac:chgData name="Hália Santos" userId="S::halia.santos@ipt.pt::11067f19-d20e-4ce8-84ad-93332c247a2d" providerId="AD" clId="Web-{0E4518CA-ACF0-7625-4578-33E878AC887C}" dt="2026-06-17T16:14:43.605" v="1347" actId="20577"/>
          <ac:spMkLst>
            <pc:docMk/>
            <pc:sldMk cId="2523996463" sldId="417"/>
            <ac:spMk id="4" creationId="{BA722E55-BA2E-E283-AF82-ED26F226C213}"/>
          </ac:spMkLst>
        </pc:spChg>
        <pc:spChg chg="mod">
          <ac:chgData name="Hália Santos" userId="S::halia.santos@ipt.pt::11067f19-d20e-4ce8-84ad-93332c247a2d" providerId="AD" clId="Web-{0E4518CA-ACF0-7625-4578-33E878AC887C}" dt="2026-06-17T16:15:13.902" v="1348" actId="20577"/>
          <ac:spMkLst>
            <pc:docMk/>
            <pc:sldMk cId="2523996463" sldId="417"/>
            <ac:spMk id="10" creationId="{5E9996A3-AB36-8478-C6DD-9FF34605A578}"/>
          </ac:spMkLst>
        </pc:spChg>
      </pc:sldChg>
      <pc:sldChg chg="addSp delSp modSp add replId">
        <pc:chgData name="Hália Santos" userId="S::halia.santos@ipt.pt::11067f19-d20e-4ce8-84ad-93332c247a2d" providerId="AD" clId="Web-{0E4518CA-ACF0-7625-4578-33E878AC887C}" dt="2026-06-17T14:47:18.351" v="466" actId="20577"/>
        <pc:sldMkLst>
          <pc:docMk/>
          <pc:sldMk cId="3115772890" sldId="421"/>
        </pc:sldMkLst>
        <pc:spChg chg="mod">
          <ac:chgData name="Hália Santos" userId="S::halia.santos@ipt.pt::11067f19-d20e-4ce8-84ad-93332c247a2d" providerId="AD" clId="Web-{0E4518CA-ACF0-7625-4578-33E878AC887C}" dt="2026-06-17T14:44:55.676" v="350" actId="20577"/>
          <ac:spMkLst>
            <pc:docMk/>
            <pc:sldMk cId="3115772890" sldId="421"/>
            <ac:spMk id="3" creationId="{2DC8D5B4-61FF-613D-2DDF-CB3A7B39B6FB}"/>
          </ac:spMkLst>
        </pc:spChg>
        <pc:spChg chg="mod">
          <ac:chgData name="Hália Santos" userId="S::halia.santos@ipt.pt::11067f19-d20e-4ce8-84ad-93332c247a2d" providerId="AD" clId="Web-{0E4518CA-ACF0-7625-4578-33E878AC887C}" dt="2026-06-17T14:47:18.351" v="466" actId="20577"/>
          <ac:spMkLst>
            <pc:docMk/>
            <pc:sldMk cId="3115772890" sldId="421"/>
            <ac:spMk id="4" creationId="{D52E1717-C030-E856-D776-F7C224CF6AA0}"/>
          </ac:spMkLst>
        </pc:spChg>
        <pc:spChg chg="add del">
          <ac:chgData name="Hália Santos" userId="S::halia.santos@ipt.pt::11067f19-d20e-4ce8-84ad-93332c247a2d" providerId="AD" clId="Web-{0E4518CA-ACF0-7625-4578-33E878AC887C}" dt="2026-06-17T14:45:36.427" v="354"/>
          <ac:spMkLst>
            <pc:docMk/>
            <pc:sldMk cId="3115772890" sldId="421"/>
            <ac:spMk id="5" creationId="{C80A0831-32B5-BE78-80AA-170D91D25752}"/>
          </ac:spMkLst>
        </pc:spChg>
        <pc:spChg chg="add del">
          <ac:chgData name="Hália Santos" userId="S::halia.santos@ipt.pt::11067f19-d20e-4ce8-84ad-93332c247a2d" providerId="AD" clId="Web-{0E4518CA-ACF0-7625-4578-33E878AC887C}" dt="2026-06-17T14:45:45.818" v="357"/>
          <ac:spMkLst>
            <pc:docMk/>
            <pc:sldMk cId="3115772890" sldId="421"/>
            <ac:spMk id="6" creationId="{77169215-1DCD-7F7C-888B-B76409C183A7}"/>
          </ac:spMkLst>
        </pc:spChg>
        <pc:spChg chg="del mod">
          <ac:chgData name="Hália Santos" userId="S::halia.santos@ipt.pt::11067f19-d20e-4ce8-84ad-93332c247a2d" providerId="AD" clId="Web-{0E4518CA-ACF0-7625-4578-33E878AC887C}" dt="2026-06-17T14:43:47.878" v="306"/>
          <ac:spMkLst>
            <pc:docMk/>
            <pc:sldMk cId="3115772890" sldId="421"/>
            <ac:spMk id="8" creationId="{76834646-2B33-1029-CEB5-D9748C1CB33E}"/>
          </ac:spMkLst>
        </pc:spChg>
        <pc:spChg chg="add mod">
          <ac:chgData name="Hália Santos" userId="S::halia.santos@ipt.pt::11067f19-d20e-4ce8-84ad-93332c247a2d" providerId="AD" clId="Web-{0E4518CA-ACF0-7625-4578-33E878AC887C}" dt="2026-06-17T14:46:36.647" v="399" actId="20577"/>
          <ac:spMkLst>
            <pc:docMk/>
            <pc:sldMk cId="3115772890" sldId="421"/>
            <ac:spMk id="9" creationId="{59BF9660-8A6D-EF72-0D40-EEA6C55C0EB8}"/>
          </ac:spMkLst>
        </pc:spChg>
        <pc:graphicFrameChg chg="mod modGraphic">
          <ac:chgData name="Hália Santos" userId="S::halia.santos@ipt.pt::11067f19-d20e-4ce8-84ad-93332c247a2d" providerId="AD" clId="Web-{0E4518CA-ACF0-7625-4578-33E878AC887C}" dt="2026-06-17T14:47:02.944" v="449"/>
          <ac:graphicFrameMkLst>
            <pc:docMk/>
            <pc:sldMk cId="3115772890" sldId="421"/>
            <ac:graphicFrameMk id="7" creationId="{60BD2819-A043-B5FA-673C-EABC3DBD7AAA}"/>
          </ac:graphicFrameMkLst>
        </pc:graphicFrameChg>
      </pc:sldChg>
      <pc:sldChg chg="addSp delSp modSp add replId">
        <pc:chgData name="Hália Santos" userId="S::halia.santos@ipt.pt::11067f19-d20e-4ce8-84ad-93332c247a2d" providerId="AD" clId="Web-{0E4518CA-ACF0-7625-4578-33E878AC887C}" dt="2026-06-17T15:47:50.155" v="1011" actId="14100"/>
        <pc:sldMkLst>
          <pc:docMk/>
          <pc:sldMk cId="1945190804" sldId="422"/>
        </pc:sldMkLst>
        <pc:spChg chg="mod">
          <ac:chgData name="Hália Santos" userId="S::halia.santos@ipt.pt::11067f19-d20e-4ce8-84ad-93332c247a2d" providerId="AD" clId="Web-{0E4518CA-ACF0-7625-4578-33E878AC887C}" dt="2026-06-17T15:40:08.645" v="746" actId="20577"/>
          <ac:spMkLst>
            <pc:docMk/>
            <pc:sldMk cId="1945190804" sldId="422"/>
            <ac:spMk id="2" creationId="{19FCDB30-2268-C6CB-46E9-66EEBE06AB6A}"/>
          </ac:spMkLst>
        </pc:spChg>
        <pc:spChg chg="del mod">
          <ac:chgData name="Hália Santos" userId="S::halia.santos@ipt.pt::11067f19-d20e-4ce8-84ad-93332c247a2d" providerId="AD" clId="Web-{0E4518CA-ACF0-7625-4578-33E878AC887C}" dt="2026-06-17T15:39:49.270" v="710"/>
          <ac:spMkLst>
            <pc:docMk/>
            <pc:sldMk cId="1945190804" sldId="422"/>
            <ac:spMk id="3" creationId="{56666F0E-D1B5-5D4B-4CF5-6B5060D8173B}"/>
          </ac:spMkLst>
        </pc:spChg>
        <pc:spChg chg="add mod">
          <ac:chgData name="Hália Santos" userId="S::halia.santos@ipt.pt::11067f19-d20e-4ce8-84ad-93332c247a2d" providerId="AD" clId="Web-{0E4518CA-ACF0-7625-4578-33E878AC887C}" dt="2026-06-17T15:47:43.608" v="1010" actId="14100"/>
          <ac:spMkLst>
            <pc:docMk/>
            <pc:sldMk cId="1945190804" sldId="422"/>
            <ac:spMk id="5" creationId="{77386817-FA68-3950-F17A-C30C85088662}"/>
          </ac:spMkLst>
        </pc:spChg>
        <pc:spChg chg="add mod">
          <ac:chgData name="Hália Santos" userId="S::halia.santos@ipt.pt::11067f19-d20e-4ce8-84ad-93332c247a2d" providerId="AD" clId="Web-{0E4518CA-ACF0-7625-4578-33E878AC887C}" dt="2026-06-17T15:47:50.155" v="1011" actId="14100"/>
          <ac:spMkLst>
            <pc:docMk/>
            <pc:sldMk cId="1945190804" sldId="422"/>
            <ac:spMk id="6" creationId="{69B00C0F-C925-EEFA-12EE-42E2589BC7BF}"/>
          </ac:spMkLst>
        </pc:spChg>
        <pc:picChg chg="add mod">
          <ac:chgData name="Hália Santos" userId="S::halia.santos@ipt.pt::11067f19-d20e-4ce8-84ad-93332c247a2d" providerId="AD" clId="Web-{0E4518CA-ACF0-7625-4578-33E878AC887C}" dt="2026-06-17T15:40:18.457" v="747" actId="14100"/>
          <ac:picMkLst>
            <pc:docMk/>
            <pc:sldMk cId="1945190804" sldId="422"/>
            <ac:picMk id="4" creationId="{A8F3EC24-0C79-5278-E8AF-BC609384C667}"/>
          </ac:picMkLst>
        </pc:picChg>
      </pc:sldChg>
    </pc:docChg>
  </pc:docChgLst>
  <pc:docChgLst>
    <pc:chgData name="Tania Matos" userId="S::tania.matos@ipt.pt::1f450491-4869-43b5-8c29-a4edc0fb41eb" providerId="AD" clId="Web-{D392D701-96B2-A47F-47C8-286FE8F0BFC3}"/>
    <pc:docChg chg="addSld modSld">
      <pc:chgData name="Tania Matos" userId="S::tania.matos@ipt.pt::1f450491-4869-43b5-8c29-a4edc0fb41eb" providerId="AD" clId="Web-{D392D701-96B2-A47F-47C8-286FE8F0BFC3}" dt="2026-06-17T13:50:42.867" v="14" actId="20577"/>
      <pc:docMkLst>
        <pc:docMk/>
      </pc:docMkLst>
      <pc:sldChg chg="modSp add replId">
        <pc:chgData name="Tania Matos" userId="S::tania.matos@ipt.pt::1f450491-4869-43b5-8c29-a4edc0fb41eb" providerId="AD" clId="Web-{D392D701-96B2-A47F-47C8-286FE8F0BFC3}" dt="2026-06-17T13:50:42.867" v="14" actId="20577"/>
        <pc:sldMkLst>
          <pc:docMk/>
          <pc:sldMk cId="667470923" sldId="420"/>
        </pc:sldMkLst>
        <pc:spChg chg="mod">
          <ac:chgData name="Tania Matos" userId="S::tania.matos@ipt.pt::1f450491-4869-43b5-8c29-a4edc0fb41eb" providerId="AD" clId="Web-{D392D701-96B2-A47F-47C8-286FE8F0BFC3}" dt="2026-06-17T13:50:42.867" v="14" actId="20577"/>
          <ac:spMkLst>
            <pc:docMk/>
            <pc:sldMk cId="667470923" sldId="420"/>
            <ac:spMk id="3" creationId="{BA5AF60B-C44A-7637-A89D-420282975B83}"/>
          </ac:spMkLst>
        </pc:spChg>
      </pc:sldChg>
    </pc:docChg>
  </pc:docChgLst>
  <pc:docChgLst>
    <pc:chgData name="Hália Santos" userId="S::halia.santos@ipt.pt::11067f19-d20e-4ce8-84ad-93332c247a2d" providerId="AD" clId="Web-{E5D67EFA-6B4B-75C6-2F0A-5EF2CFFEA7B3}"/>
    <pc:docChg chg="modSld sldOrd">
      <pc:chgData name="Hália Santos" userId="S::halia.santos@ipt.pt::11067f19-d20e-4ce8-84ad-93332c247a2d" providerId="AD" clId="Web-{E5D67EFA-6B4B-75C6-2F0A-5EF2CFFEA7B3}" dt="2026-06-18T11:58:13.794" v="154" actId="20577"/>
      <pc:docMkLst>
        <pc:docMk/>
      </pc:docMkLst>
      <pc:sldChg chg="addSp delSp modSp">
        <pc:chgData name="Hália Santos" userId="S::halia.santos@ipt.pt::11067f19-d20e-4ce8-84ad-93332c247a2d" providerId="AD" clId="Web-{E5D67EFA-6B4B-75C6-2F0A-5EF2CFFEA7B3}" dt="2026-06-18T11:57:10.242" v="134" actId="14100"/>
        <pc:sldMkLst>
          <pc:docMk/>
          <pc:sldMk cId="2289437527" sldId="382"/>
        </pc:sldMkLst>
        <pc:spChg chg="mod">
          <ac:chgData name="Hália Santos" userId="S::halia.santos@ipt.pt::11067f19-d20e-4ce8-84ad-93332c247a2d" providerId="AD" clId="Web-{E5D67EFA-6B4B-75C6-2F0A-5EF2CFFEA7B3}" dt="2026-06-18T11:51:40.890" v="43" actId="14100"/>
          <ac:spMkLst>
            <pc:docMk/>
            <pc:sldMk cId="2289437527" sldId="382"/>
            <ac:spMk id="3" creationId="{49D9C67A-ABF1-A16E-432F-187068F1116E}"/>
          </ac:spMkLst>
        </pc:spChg>
        <pc:spChg chg="add del mod">
          <ac:chgData name="Hália Santos" userId="S::halia.santos@ipt.pt::11067f19-d20e-4ce8-84ad-93332c247a2d" providerId="AD" clId="Web-{E5D67EFA-6B4B-75C6-2F0A-5EF2CFFEA7B3}" dt="2026-06-18T11:51:24.311" v="37"/>
          <ac:spMkLst>
            <pc:docMk/>
            <pc:sldMk cId="2289437527" sldId="382"/>
            <ac:spMk id="6" creationId="{32249575-4962-3730-2978-EF2657D3B6D6}"/>
          </ac:spMkLst>
        </pc:spChg>
        <pc:spChg chg="add mod">
          <ac:chgData name="Hália Santos" userId="S::halia.santos@ipt.pt::11067f19-d20e-4ce8-84ad-93332c247a2d" providerId="AD" clId="Web-{E5D67EFA-6B4B-75C6-2F0A-5EF2CFFEA7B3}" dt="2026-06-18T11:52:04.642" v="47" actId="14100"/>
          <ac:spMkLst>
            <pc:docMk/>
            <pc:sldMk cId="2289437527" sldId="382"/>
            <ac:spMk id="7" creationId="{027FE5CB-11DD-782B-3F2C-A5E40648EA4F}"/>
          </ac:spMkLst>
        </pc:spChg>
        <pc:picChg chg="mod">
          <ac:chgData name="Hália Santos" userId="S::halia.santos@ipt.pt::11067f19-d20e-4ce8-84ad-93332c247a2d" providerId="AD" clId="Web-{E5D67EFA-6B4B-75C6-2F0A-5EF2CFFEA7B3}" dt="2026-06-18T11:57:10.242" v="134" actId="14100"/>
          <ac:picMkLst>
            <pc:docMk/>
            <pc:sldMk cId="2289437527" sldId="382"/>
            <ac:picMk id="4" creationId="{27F2062A-1F0A-C57D-F66D-23DE254E093B}"/>
          </ac:picMkLst>
        </pc:picChg>
        <pc:picChg chg="add del mod">
          <ac:chgData name="Hália Santos" userId="S::halia.santos@ipt.pt::11067f19-d20e-4ce8-84ad-93332c247a2d" providerId="AD" clId="Web-{E5D67EFA-6B4B-75C6-2F0A-5EF2CFFEA7B3}" dt="2026-06-18T11:50:14.634" v="28"/>
          <ac:picMkLst>
            <pc:docMk/>
            <pc:sldMk cId="2289437527" sldId="382"/>
            <ac:picMk id="5" creationId="{37FC7686-79D7-3370-36D5-5119BA62DE64}"/>
          </ac:picMkLst>
        </pc:picChg>
      </pc:sldChg>
      <pc:sldChg chg="modSp">
        <pc:chgData name="Hália Santos" userId="S::halia.santos@ipt.pt::11067f19-d20e-4ce8-84ad-93332c247a2d" providerId="AD" clId="Web-{E5D67EFA-6B4B-75C6-2F0A-5EF2CFFEA7B3}" dt="2026-06-18T11:58:13.794" v="154" actId="20577"/>
        <pc:sldMkLst>
          <pc:docMk/>
          <pc:sldMk cId="1875020609" sldId="393"/>
        </pc:sldMkLst>
        <pc:spChg chg="mod">
          <ac:chgData name="Hália Santos" userId="S::halia.santos@ipt.pt::11067f19-d20e-4ce8-84ad-93332c247a2d" providerId="AD" clId="Web-{E5D67EFA-6B4B-75C6-2F0A-5EF2CFFEA7B3}" dt="2026-06-18T11:58:13.794" v="154" actId="20577"/>
          <ac:spMkLst>
            <pc:docMk/>
            <pc:sldMk cId="1875020609" sldId="393"/>
            <ac:spMk id="5" creationId="{A659C510-6035-EDBB-7801-E7E682212DF1}"/>
          </ac:spMkLst>
        </pc:spChg>
        <pc:picChg chg="mod">
          <ac:chgData name="Hália Santos" userId="S::halia.santos@ipt.pt::11067f19-d20e-4ce8-84ad-93332c247a2d" providerId="AD" clId="Web-{E5D67EFA-6B4B-75C6-2F0A-5EF2CFFEA7B3}" dt="2026-06-18T11:57:31.353" v="135" actId="1076"/>
          <ac:picMkLst>
            <pc:docMk/>
            <pc:sldMk cId="1875020609" sldId="393"/>
            <ac:picMk id="6" creationId="{1D3069A8-6016-F11A-3710-EE5469BA482F}"/>
          </ac:picMkLst>
        </pc:picChg>
      </pc:sldChg>
      <pc:sldChg chg="addSp modSp">
        <pc:chgData name="Hália Santos" userId="S::halia.santos@ipt.pt::11067f19-d20e-4ce8-84ad-93332c247a2d" providerId="AD" clId="Web-{E5D67EFA-6B4B-75C6-2F0A-5EF2CFFEA7B3}" dt="2026-06-18T11:52:21.190" v="49" actId="14100"/>
        <pc:sldMkLst>
          <pc:docMk/>
          <pc:sldMk cId="2910413861" sldId="400"/>
        </pc:sldMkLst>
        <pc:spChg chg="mod">
          <ac:chgData name="Hália Santos" userId="S::halia.santos@ipt.pt::11067f19-d20e-4ce8-84ad-93332c247a2d" providerId="AD" clId="Web-{E5D67EFA-6B4B-75C6-2F0A-5EF2CFFEA7B3}" dt="2026-06-18T11:52:21.190" v="49" actId="14100"/>
          <ac:spMkLst>
            <pc:docMk/>
            <pc:sldMk cId="2910413861" sldId="400"/>
            <ac:spMk id="3" creationId="{877DEA1C-97FB-A087-8767-371D15CB9081}"/>
          </ac:spMkLst>
        </pc:spChg>
        <pc:picChg chg="add mod">
          <ac:chgData name="Hália Santos" userId="S::halia.santos@ipt.pt::11067f19-d20e-4ce8-84ad-93332c247a2d" providerId="AD" clId="Web-{E5D67EFA-6B4B-75C6-2F0A-5EF2CFFEA7B3}" dt="2026-06-18T11:52:14.674" v="48" actId="1076"/>
          <ac:picMkLst>
            <pc:docMk/>
            <pc:sldMk cId="2910413861" sldId="400"/>
            <ac:picMk id="5" creationId="{711F362D-4950-C836-1A08-B8C8E9438D2C}"/>
          </ac:picMkLst>
        </pc:picChg>
      </pc:sldChg>
      <pc:sldChg chg="modSp">
        <pc:chgData name="Hália Santos" userId="S::halia.santos@ipt.pt::11067f19-d20e-4ce8-84ad-93332c247a2d" providerId="AD" clId="Web-{E5D67EFA-6B4B-75C6-2F0A-5EF2CFFEA7B3}" dt="2026-06-18T11:53:32.336" v="92" actId="20577"/>
        <pc:sldMkLst>
          <pc:docMk/>
          <pc:sldMk cId="888778854" sldId="414"/>
        </pc:sldMkLst>
        <pc:spChg chg="mod">
          <ac:chgData name="Hália Santos" userId="S::halia.santos@ipt.pt::11067f19-d20e-4ce8-84ad-93332c247a2d" providerId="AD" clId="Web-{E5D67EFA-6B4B-75C6-2F0A-5EF2CFFEA7B3}" dt="2026-06-18T11:53:32.336" v="92" actId="20577"/>
          <ac:spMkLst>
            <pc:docMk/>
            <pc:sldMk cId="888778854" sldId="414"/>
            <ac:spMk id="3" creationId="{F5E4ECAB-631A-646B-AB63-8A609D6BECDF}"/>
          </ac:spMkLst>
        </pc:spChg>
      </pc:sldChg>
      <pc:sldChg chg="modSp ord">
        <pc:chgData name="Hália Santos" userId="S::halia.santos@ipt.pt::11067f19-d20e-4ce8-84ad-93332c247a2d" providerId="AD" clId="Web-{E5D67EFA-6B4B-75C6-2F0A-5EF2CFFEA7B3}" dt="2026-06-18T11:57:02.554" v="133" actId="14100"/>
        <pc:sldMkLst>
          <pc:docMk/>
          <pc:sldMk cId="2523996463" sldId="417"/>
        </pc:sldMkLst>
        <pc:spChg chg="mod">
          <ac:chgData name="Hália Santos" userId="S::halia.santos@ipt.pt::11067f19-d20e-4ce8-84ad-93332c247a2d" providerId="AD" clId="Web-{E5D67EFA-6B4B-75C6-2F0A-5EF2CFFEA7B3}" dt="2026-06-18T11:53:02.380" v="67" actId="20577"/>
          <ac:spMkLst>
            <pc:docMk/>
            <pc:sldMk cId="2523996463" sldId="417"/>
            <ac:spMk id="4" creationId="{BA722E55-BA2E-E283-AF82-ED26F226C213}"/>
          </ac:spMkLst>
        </pc:spChg>
        <pc:spChg chg="mod">
          <ac:chgData name="Hália Santos" userId="S::halia.santos@ipt.pt::11067f19-d20e-4ce8-84ad-93332c247a2d" providerId="AD" clId="Web-{E5D67EFA-6B4B-75C6-2F0A-5EF2CFFEA7B3}" dt="2026-06-18T11:57:02.554" v="133" actId="14100"/>
          <ac:spMkLst>
            <pc:docMk/>
            <pc:sldMk cId="2523996463" sldId="417"/>
            <ac:spMk id="10" creationId="{5E9996A3-AB36-8478-C6DD-9FF34605A578}"/>
          </ac:spMkLst>
        </pc:spChg>
      </pc:sldChg>
      <pc:sldChg chg="modSp">
        <pc:chgData name="Hália Santos" userId="S::halia.santos@ipt.pt::11067f19-d20e-4ce8-84ad-93332c247a2d" providerId="AD" clId="Web-{E5D67EFA-6B4B-75C6-2F0A-5EF2CFFEA7B3}" dt="2026-06-18T11:56:14.941" v="132" actId="20577"/>
        <pc:sldMkLst>
          <pc:docMk/>
          <pc:sldMk cId="1945190804" sldId="422"/>
        </pc:sldMkLst>
        <pc:spChg chg="mod">
          <ac:chgData name="Hália Santos" userId="S::halia.santos@ipt.pt::11067f19-d20e-4ce8-84ad-93332c247a2d" providerId="AD" clId="Web-{E5D67EFA-6B4B-75C6-2F0A-5EF2CFFEA7B3}" dt="2026-06-18T11:55:46.642" v="113" actId="20577"/>
          <ac:spMkLst>
            <pc:docMk/>
            <pc:sldMk cId="1945190804" sldId="422"/>
            <ac:spMk id="5" creationId="{77386817-FA68-3950-F17A-C30C85088662}"/>
          </ac:spMkLst>
        </pc:spChg>
        <pc:spChg chg="mod">
          <ac:chgData name="Hália Santos" userId="S::halia.santos@ipt.pt::11067f19-d20e-4ce8-84ad-93332c247a2d" providerId="AD" clId="Web-{E5D67EFA-6B4B-75C6-2F0A-5EF2CFFEA7B3}" dt="2026-06-18T11:56:14.941" v="132" actId="20577"/>
          <ac:spMkLst>
            <pc:docMk/>
            <pc:sldMk cId="1945190804" sldId="422"/>
            <ac:spMk id="6" creationId="{69B00C0F-C925-EEFA-12EE-42E2589BC7BF}"/>
          </ac:spMkLst>
        </pc:spChg>
      </pc:sldChg>
      <pc:sldChg chg="modSp">
        <pc:chgData name="Hália Santos" userId="S::halia.santos@ipt.pt::11067f19-d20e-4ce8-84ad-93332c247a2d" providerId="AD" clId="Web-{E5D67EFA-6B4B-75C6-2F0A-5EF2CFFEA7B3}" dt="2026-06-18T11:55:20.046" v="106" actId="14100"/>
        <pc:sldMkLst>
          <pc:docMk/>
          <pc:sldMk cId="3596633454" sldId="425"/>
        </pc:sldMkLst>
        <pc:spChg chg="mod">
          <ac:chgData name="Hália Santos" userId="S::halia.santos@ipt.pt::11067f19-d20e-4ce8-84ad-93332c247a2d" providerId="AD" clId="Web-{E5D67EFA-6B4B-75C6-2F0A-5EF2CFFEA7B3}" dt="2026-06-18T11:55:20.046" v="106" actId="14100"/>
          <ac:spMkLst>
            <pc:docMk/>
            <pc:sldMk cId="3596633454" sldId="425"/>
            <ac:spMk id="4" creationId="{942E81F9-4FDB-ED0D-5730-D7039EA868C2}"/>
          </ac:spMkLst>
        </pc:spChg>
      </pc:sldChg>
    </pc:docChg>
  </pc:docChgLst>
  <pc:docChgLst>
    <pc:chgData name="Marc Lafont" userId="0bb1e4da-6ca1-42c2-be26-db22c4bf6815" providerId="ADAL" clId="{EFB6CF8D-72A1-40EC-93AB-B17BB267A2B3}"/>
    <pc:docChg chg="modSld">
      <pc:chgData name="Marc Lafont" userId="0bb1e4da-6ca1-42c2-be26-db22c4bf6815" providerId="ADAL" clId="{EFB6CF8D-72A1-40EC-93AB-B17BB267A2B3}" dt="2026-06-18T09:38:05.622" v="8" actId="179"/>
      <pc:docMkLst>
        <pc:docMk/>
      </pc:docMkLst>
      <pc:sldChg chg="modSp mod">
        <pc:chgData name="Marc Lafont" userId="0bb1e4da-6ca1-42c2-be26-db22c4bf6815" providerId="ADAL" clId="{EFB6CF8D-72A1-40EC-93AB-B17BB267A2B3}" dt="2026-06-18T09:36:52.631" v="4" actId="2711"/>
        <pc:sldMkLst>
          <pc:docMk/>
          <pc:sldMk cId="2910413861" sldId="400"/>
        </pc:sldMkLst>
        <pc:spChg chg="mod">
          <ac:chgData name="Marc Lafont" userId="0bb1e4da-6ca1-42c2-be26-db22c4bf6815" providerId="ADAL" clId="{EFB6CF8D-72A1-40EC-93AB-B17BB267A2B3}" dt="2026-06-18T09:36:52.631" v="4" actId="2711"/>
          <ac:spMkLst>
            <pc:docMk/>
            <pc:sldMk cId="2910413861" sldId="400"/>
            <ac:spMk id="3" creationId="{877DEA1C-97FB-A087-8767-371D15CB9081}"/>
          </ac:spMkLst>
        </pc:spChg>
      </pc:sldChg>
      <pc:sldChg chg="modSp mod">
        <pc:chgData name="Marc Lafont" userId="0bb1e4da-6ca1-42c2-be26-db22c4bf6815" providerId="ADAL" clId="{EFB6CF8D-72A1-40EC-93AB-B17BB267A2B3}" dt="2026-06-18T09:37:16.792" v="6" actId="12"/>
        <pc:sldMkLst>
          <pc:docMk/>
          <pc:sldMk cId="888778854" sldId="414"/>
        </pc:sldMkLst>
        <pc:spChg chg="mod">
          <ac:chgData name="Marc Lafont" userId="0bb1e4da-6ca1-42c2-be26-db22c4bf6815" providerId="ADAL" clId="{EFB6CF8D-72A1-40EC-93AB-B17BB267A2B3}" dt="2026-06-18T09:37:16.792" v="6" actId="12"/>
          <ac:spMkLst>
            <pc:docMk/>
            <pc:sldMk cId="888778854" sldId="414"/>
            <ac:spMk id="3" creationId="{F5E4ECAB-631A-646B-AB63-8A609D6BECDF}"/>
          </ac:spMkLst>
        </pc:spChg>
      </pc:sldChg>
      <pc:sldChg chg="modSp mod">
        <pc:chgData name="Marc Lafont" userId="0bb1e4da-6ca1-42c2-be26-db22c4bf6815" providerId="ADAL" clId="{EFB6CF8D-72A1-40EC-93AB-B17BB267A2B3}" dt="2026-06-18T09:38:05.622" v="8" actId="179"/>
        <pc:sldMkLst>
          <pc:docMk/>
          <pc:sldMk cId="2523996463" sldId="417"/>
        </pc:sldMkLst>
        <pc:spChg chg="mod">
          <ac:chgData name="Marc Lafont" userId="0bb1e4da-6ca1-42c2-be26-db22c4bf6815" providerId="ADAL" clId="{EFB6CF8D-72A1-40EC-93AB-B17BB267A2B3}" dt="2026-06-18T09:38:05.622" v="8" actId="179"/>
          <ac:spMkLst>
            <pc:docMk/>
            <pc:sldMk cId="2523996463" sldId="417"/>
            <ac:spMk id="10" creationId="{5E9996A3-AB36-8478-C6DD-9FF34605A578}"/>
          </ac:spMkLst>
        </pc:spChg>
      </pc:sldChg>
      <pc:sldChg chg="addSp modSp mod">
        <pc:chgData name="Marc Lafont" userId="0bb1e4da-6ca1-42c2-be26-db22c4bf6815" providerId="ADAL" clId="{EFB6CF8D-72A1-40EC-93AB-B17BB267A2B3}" dt="2026-06-18T09:20:04.156" v="3" actId="1076"/>
        <pc:sldMkLst>
          <pc:docMk/>
          <pc:sldMk cId="481392728" sldId="423"/>
        </pc:sldMkLst>
        <pc:picChg chg="add mod">
          <ac:chgData name="Marc Lafont" userId="0bb1e4da-6ca1-42c2-be26-db22c4bf6815" providerId="ADAL" clId="{EFB6CF8D-72A1-40EC-93AB-B17BB267A2B3}" dt="2026-06-18T09:20:04.156" v="3" actId="1076"/>
          <ac:picMkLst>
            <pc:docMk/>
            <pc:sldMk cId="481392728" sldId="423"/>
            <ac:picMk id="4" creationId="{C6E17623-50D8-71AB-88CE-7425F7FCADB9}"/>
          </ac:picMkLst>
        </pc:picChg>
      </pc:sldChg>
    </pc:docChg>
  </pc:docChgLst>
  <pc:docChgLst>
    <pc:chgData name="Marlene Gomes Oliveira Varela" userId="S::marlene.varela@ipt.pt::35630f3b-8602-4ac2-9956-f42347a1a52d" providerId="AD" clId="Web-{231B0267-5A82-4808-BDD0-1E5DEB5A436C}"/>
    <pc:docChg chg="modSld">
      <pc:chgData name="Marlene Gomes Oliveira Varela" userId="S::marlene.varela@ipt.pt::35630f3b-8602-4ac2-9956-f42347a1a52d" providerId="AD" clId="Web-{231B0267-5A82-4808-BDD0-1E5DEB5A436C}" dt="2026-06-18T09:32:33.638" v="93" actId="20577"/>
      <pc:docMkLst>
        <pc:docMk/>
      </pc:docMkLst>
      <pc:sldChg chg="modSp">
        <pc:chgData name="Marlene Gomes Oliveira Varela" userId="S::marlene.varela@ipt.pt::35630f3b-8602-4ac2-9956-f42347a1a52d" providerId="AD" clId="Web-{231B0267-5A82-4808-BDD0-1E5DEB5A436C}" dt="2026-06-18T09:18:17.337" v="15" actId="14100"/>
        <pc:sldMkLst>
          <pc:docMk/>
          <pc:sldMk cId="2731814760" sldId="318"/>
        </pc:sldMkLst>
        <pc:spChg chg="mod">
          <ac:chgData name="Marlene Gomes Oliveira Varela" userId="S::marlene.varela@ipt.pt::35630f3b-8602-4ac2-9956-f42347a1a52d" providerId="AD" clId="Web-{231B0267-5A82-4808-BDD0-1E5DEB5A436C}" dt="2026-06-18T09:18:17.337" v="15" actId="14100"/>
          <ac:spMkLst>
            <pc:docMk/>
            <pc:sldMk cId="2731814760" sldId="318"/>
            <ac:spMk id="10" creationId="{45EF0EAE-A824-5FA1-3779-FF2E39B324D1}"/>
          </ac:spMkLst>
        </pc:spChg>
      </pc:sldChg>
      <pc:sldChg chg="modSp">
        <pc:chgData name="Marlene Gomes Oliveira Varela" userId="S::marlene.varela@ipt.pt::35630f3b-8602-4ac2-9956-f42347a1a52d" providerId="AD" clId="Web-{231B0267-5A82-4808-BDD0-1E5DEB5A436C}" dt="2026-06-18T09:32:33.638" v="93" actId="20577"/>
        <pc:sldMkLst>
          <pc:docMk/>
          <pc:sldMk cId="1104813102" sldId="372"/>
        </pc:sldMkLst>
        <pc:spChg chg="mod">
          <ac:chgData name="Marlene Gomes Oliveira Varela" userId="S::marlene.varela@ipt.pt::35630f3b-8602-4ac2-9956-f42347a1a52d" providerId="AD" clId="Web-{231B0267-5A82-4808-BDD0-1E5DEB5A436C}" dt="2026-06-18T09:32:33.638" v="93" actId="20577"/>
          <ac:spMkLst>
            <pc:docMk/>
            <pc:sldMk cId="1104813102" sldId="372"/>
            <ac:spMk id="10" creationId="{66D98EF5-40E4-ED0A-5AE2-9F38B0E351B3}"/>
          </ac:spMkLst>
        </pc:spChg>
      </pc:sldChg>
      <pc:sldChg chg="modSp">
        <pc:chgData name="Marlene Gomes Oliveira Varela" userId="S::marlene.varela@ipt.pt::35630f3b-8602-4ac2-9956-f42347a1a52d" providerId="AD" clId="Web-{231B0267-5A82-4808-BDD0-1E5DEB5A436C}" dt="2026-06-18T09:25:42.574" v="31" actId="20577"/>
        <pc:sldMkLst>
          <pc:docMk/>
          <pc:sldMk cId="2771433544" sldId="383"/>
        </pc:sldMkLst>
        <pc:spChg chg="mod">
          <ac:chgData name="Marlene Gomes Oliveira Varela" userId="S::marlene.varela@ipt.pt::35630f3b-8602-4ac2-9956-f42347a1a52d" providerId="AD" clId="Web-{231B0267-5A82-4808-BDD0-1E5DEB5A436C}" dt="2026-06-18T09:25:42.574" v="31" actId="20577"/>
          <ac:spMkLst>
            <pc:docMk/>
            <pc:sldMk cId="2771433544" sldId="383"/>
            <ac:spMk id="10" creationId="{57B7BD87-4298-FE1E-7E1C-FDF9CF5E68C6}"/>
          </ac:spMkLst>
        </pc:spChg>
      </pc:sldChg>
    </pc:docChg>
  </pc:docChgLst>
  <pc:docChgLst>
    <pc:chgData name="Marlene Gomes Oliveira Varela" userId="S::marlene.varela@ipt.pt::35630f3b-8602-4ac2-9956-f42347a1a52d" providerId="AD" clId="Web-{EA8FA643-5824-4A71-9B5E-9FD5B06E2183}"/>
    <pc:docChg chg="addSld delSld modSld">
      <pc:chgData name="Marlene Gomes Oliveira Varela" userId="S::marlene.varela@ipt.pt::35630f3b-8602-4ac2-9956-f42347a1a52d" providerId="AD" clId="Web-{EA8FA643-5824-4A71-9B5E-9FD5B06E2183}" dt="2026-06-16T09:17:59.709" v="1236" actId="1076"/>
      <pc:docMkLst>
        <pc:docMk/>
      </pc:docMkLst>
      <pc:sldChg chg="modSp">
        <pc:chgData name="Marlene Gomes Oliveira Varela" userId="S::marlene.varela@ipt.pt::35630f3b-8602-4ac2-9956-f42347a1a52d" providerId="AD" clId="Web-{EA8FA643-5824-4A71-9B5E-9FD5B06E2183}" dt="2026-06-16T08:36:57.056" v="2" actId="20577"/>
        <pc:sldMkLst>
          <pc:docMk/>
          <pc:sldMk cId="3675441318" sldId="257"/>
        </pc:sldMkLst>
        <pc:spChg chg="mod">
          <ac:chgData name="Marlene Gomes Oliveira Varela" userId="S::marlene.varela@ipt.pt::35630f3b-8602-4ac2-9956-f42347a1a52d" providerId="AD" clId="Web-{EA8FA643-5824-4A71-9B5E-9FD5B06E2183}" dt="2026-06-16T08:36:57.056" v="2" actId="20577"/>
          <ac:spMkLst>
            <pc:docMk/>
            <pc:sldMk cId="3675441318" sldId="257"/>
            <ac:spMk id="7" creationId="{926E7083-3853-2FAE-441A-74379CD8A3D5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8:41:06.878" v="111" actId="20577"/>
        <pc:sldMkLst>
          <pc:docMk/>
          <pc:sldMk cId="2731814760" sldId="318"/>
        </pc:sldMkLst>
        <pc:spChg chg="mod">
          <ac:chgData name="Marlene Gomes Oliveira Varela" userId="S::marlene.varela@ipt.pt::35630f3b-8602-4ac2-9956-f42347a1a52d" providerId="AD" clId="Web-{EA8FA643-5824-4A71-9B5E-9FD5B06E2183}" dt="2026-06-16T08:41:06.878" v="111" actId="20577"/>
          <ac:spMkLst>
            <pc:docMk/>
            <pc:sldMk cId="2731814760" sldId="318"/>
            <ac:spMk id="10" creationId="{45EF0EAE-A824-5FA1-3779-FF2E39B324D1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5:29.900" v="729" actId="20577"/>
        <pc:sldMkLst>
          <pc:docMk/>
          <pc:sldMk cId="2760564568" sldId="368"/>
        </pc:sldMkLst>
        <pc:spChg chg="mod">
          <ac:chgData name="Marlene Gomes Oliveira Varela" userId="S::marlene.varela@ipt.pt::35630f3b-8602-4ac2-9956-f42347a1a52d" providerId="AD" clId="Web-{EA8FA643-5824-4A71-9B5E-9FD5B06E2183}" dt="2026-06-16T09:05:29.900" v="729" actId="20577"/>
          <ac:spMkLst>
            <pc:docMk/>
            <pc:sldMk cId="2760564568" sldId="368"/>
            <ac:spMk id="2" creationId="{81143033-E008-34D8-421F-41D9AD6BD0B2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15:55.095" v="1223" actId="20577"/>
        <pc:sldMkLst>
          <pc:docMk/>
          <pc:sldMk cId="1104813102" sldId="372"/>
        </pc:sldMkLst>
        <pc:spChg chg="mod">
          <ac:chgData name="Marlene Gomes Oliveira Varela" userId="S::marlene.varela@ipt.pt::35630f3b-8602-4ac2-9956-f42347a1a52d" providerId="AD" clId="Web-{EA8FA643-5824-4A71-9B5E-9FD5B06E2183}" dt="2026-06-16T09:04:45.508" v="713" actId="20577"/>
          <ac:spMkLst>
            <pc:docMk/>
            <pc:sldMk cId="1104813102" sldId="372"/>
            <ac:spMk id="2" creationId="{38FD26A0-8972-15DA-0720-E11C9F559895}"/>
          </ac:spMkLst>
        </pc:spChg>
        <pc:spChg chg="mod">
          <ac:chgData name="Marlene Gomes Oliveira Varela" userId="S::marlene.varela@ipt.pt::35630f3b-8602-4ac2-9956-f42347a1a52d" providerId="AD" clId="Web-{EA8FA643-5824-4A71-9B5E-9FD5B06E2183}" dt="2026-06-16T09:15:55.095" v="1223" actId="20577"/>
          <ac:spMkLst>
            <pc:docMk/>
            <pc:sldMk cId="1104813102" sldId="372"/>
            <ac:spMk id="10" creationId="{66D98EF5-40E4-ED0A-5AE2-9F38B0E351B3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5:05.149" v="720" actId="20577"/>
        <pc:sldMkLst>
          <pc:docMk/>
          <pc:sldMk cId="3507826358" sldId="376"/>
        </pc:sldMkLst>
        <pc:spChg chg="mod">
          <ac:chgData name="Marlene Gomes Oliveira Varela" userId="S::marlene.varela@ipt.pt::35630f3b-8602-4ac2-9956-f42347a1a52d" providerId="AD" clId="Web-{EA8FA643-5824-4A71-9B5E-9FD5B06E2183}" dt="2026-06-16T09:05:05.149" v="720" actId="20577"/>
          <ac:spMkLst>
            <pc:docMk/>
            <pc:sldMk cId="3507826358" sldId="376"/>
            <ac:spMk id="4" creationId="{6AA0D7BC-FF32-FE9E-4900-3F2DEF88A030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17:12.457" v="1232" actId="20577"/>
        <pc:sldMkLst>
          <pc:docMk/>
          <pc:sldMk cId="2534355643" sldId="378"/>
        </pc:sldMkLst>
        <pc:spChg chg="mod">
          <ac:chgData name="Marlene Gomes Oliveira Varela" userId="S::marlene.varela@ipt.pt::35630f3b-8602-4ac2-9956-f42347a1a52d" providerId="AD" clId="Web-{EA8FA643-5824-4A71-9B5E-9FD5B06E2183}" dt="2026-06-16T09:17:12.457" v="1232" actId="20577"/>
          <ac:spMkLst>
            <pc:docMk/>
            <pc:sldMk cId="2534355643" sldId="378"/>
            <ac:spMk id="4" creationId="{27AE513C-A565-AD84-72BD-16A4BF814564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4:52.383" v="716" actId="20577"/>
        <pc:sldMkLst>
          <pc:docMk/>
          <pc:sldMk cId="2289437527" sldId="382"/>
        </pc:sldMkLst>
        <pc:spChg chg="mod">
          <ac:chgData name="Marlene Gomes Oliveira Varela" userId="S::marlene.varela@ipt.pt::35630f3b-8602-4ac2-9956-f42347a1a52d" providerId="AD" clId="Web-{EA8FA643-5824-4A71-9B5E-9FD5B06E2183}" dt="2026-06-16T09:04:52.383" v="716" actId="20577"/>
          <ac:spMkLst>
            <pc:docMk/>
            <pc:sldMk cId="2289437527" sldId="382"/>
            <ac:spMk id="2" creationId="{E43A6A02-D2EC-9147-F2E6-045BE676C3CB}"/>
          </ac:spMkLst>
        </pc:spChg>
      </pc:sldChg>
      <pc:sldChg chg="addSp delSp modSp">
        <pc:chgData name="Marlene Gomes Oliveira Varela" userId="S::marlene.varela@ipt.pt::35630f3b-8602-4ac2-9956-f42347a1a52d" providerId="AD" clId="Web-{EA8FA643-5824-4A71-9B5E-9FD5B06E2183}" dt="2026-06-16T09:13:35.559" v="1018" actId="1076"/>
        <pc:sldMkLst>
          <pc:docMk/>
          <pc:sldMk cId="2771433544" sldId="383"/>
        </pc:sldMkLst>
        <pc:spChg chg="mod">
          <ac:chgData name="Marlene Gomes Oliveira Varela" userId="S::marlene.varela@ipt.pt::35630f3b-8602-4ac2-9956-f42347a1a52d" providerId="AD" clId="Web-{EA8FA643-5824-4A71-9B5E-9FD5B06E2183}" dt="2026-06-16T09:06:38.934" v="780" actId="14100"/>
          <ac:spMkLst>
            <pc:docMk/>
            <pc:sldMk cId="2771433544" sldId="383"/>
            <ac:spMk id="2" creationId="{CB2BA481-CC1A-AAEF-F973-81EA35D9DF61}"/>
          </ac:spMkLst>
        </pc:spChg>
        <pc:spChg chg="mod">
          <ac:chgData name="Marlene Gomes Oliveira Varela" userId="S::marlene.varela@ipt.pt::35630f3b-8602-4ac2-9956-f42347a1a52d" providerId="AD" clId="Web-{EA8FA643-5824-4A71-9B5E-9FD5B06E2183}" dt="2026-06-16T09:13:35.559" v="1018" actId="1076"/>
          <ac:spMkLst>
            <pc:docMk/>
            <pc:sldMk cId="2771433544" sldId="383"/>
            <ac:spMk id="10" creationId="{57B7BD87-4298-FE1E-7E1C-FDF9CF5E68C6}"/>
          </ac:spMkLst>
        </pc:spChg>
        <pc:picChg chg="add mod">
          <ac:chgData name="Marlene Gomes Oliveira Varela" userId="S::marlene.varela@ipt.pt::35630f3b-8602-4ac2-9956-f42347a1a52d" providerId="AD" clId="Web-{EA8FA643-5824-4A71-9B5E-9FD5B06E2183}" dt="2026-06-16T09:09:35.065" v="788" actId="1076"/>
          <ac:picMkLst>
            <pc:docMk/>
            <pc:sldMk cId="2771433544" sldId="383"/>
            <ac:picMk id="3" creationId="{796E3FC4-62B0-EA8D-68D8-AA6180CEC30B}"/>
          </ac:picMkLst>
        </pc:picChg>
      </pc:sldChg>
      <pc:sldChg chg="modSp">
        <pc:chgData name="Marlene Gomes Oliveira Varela" userId="S::marlene.varela@ipt.pt::35630f3b-8602-4ac2-9956-f42347a1a52d" providerId="AD" clId="Web-{EA8FA643-5824-4A71-9B5E-9FD5B06E2183}" dt="2026-06-16T09:05:23.322" v="727" actId="20577"/>
        <pc:sldMkLst>
          <pc:docMk/>
          <pc:sldMk cId="1228715966" sldId="391"/>
        </pc:sldMkLst>
        <pc:spChg chg="mod">
          <ac:chgData name="Marlene Gomes Oliveira Varela" userId="S::marlene.varela@ipt.pt::35630f3b-8602-4ac2-9956-f42347a1a52d" providerId="AD" clId="Web-{EA8FA643-5824-4A71-9B5E-9FD5B06E2183}" dt="2026-06-16T09:05:23.322" v="727" actId="20577"/>
          <ac:spMkLst>
            <pc:docMk/>
            <pc:sldMk cId="1228715966" sldId="391"/>
            <ac:spMk id="3" creationId="{4DEF3D73-04F9-3218-0203-18181232BB39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5:02.024" v="719" actId="20577"/>
        <pc:sldMkLst>
          <pc:docMk/>
          <pc:sldMk cId="1875020609" sldId="393"/>
        </pc:sldMkLst>
        <pc:spChg chg="mod">
          <ac:chgData name="Marlene Gomes Oliveira Varela" userId="S::marlene.varela@ipt.pt::35630f3b-8602-4ac2-9956-f42347a1a52d" providerId="AD" clId="Web-{EA8FA643-5824-4A71-9B5E-9FD5B06E2183}" dt="2026-06-16T09:05:02.024" v="719" actId="20577"/>
          <ac:spMkLst>
            <pc:docMk/>
            <pc:sldMk cId="1875020609" sldId="393"/>
            <ac:spMk id="5" creationId="{A659C510-6035-EDBB-7801-E7E682212DF1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5:15.712" v="724" actId="20577"/>
        <pc:sldMkLst>
          <pc:docMk/>
          <pc:sldMk cId="2998899655" sldId="395"/>
        </pc:sldMkLst>
        <pc:spChg chg="mod">
          <ac:chgData name="Marlene Gomes Oliveira Varela" userId="S::marlene.varela@ipt.pt::35630f3b-8602-4ac2-9956-f42347a1a52d" providerId="AD" clId="Web-{EA8FA643-5824-4A71-9B5E-9FD5B06E2183}" dt="2026-06-16T09:05:15.712" v="724" actId="20577"/>
          <ac:spMkLst>
            <pc:docMk/>
            <pc:sldMk cId="2998899655" sldId="395"/>
            <ac:spMk id="4" creationId="{8E94B6D8-A790-5C52-80E7-937DEA55C8E1}"/>
          </ac:spMkLst>
        </pc:spChg>
      </pc:sldChg>
      <pc:sldChg chg="delSp modSp">
        <pc:chgData name="Marlene Gomes Oliveira Varela" userId="S::marlene.varela@ipt.pt::35630f3b-8602-4ac2-9956-f42347a1a52d" providerId="AD" clId="Web-{EA8FA643-5824-4A71-9B5E-9FD5B06E2183}" dt="2026-06-16T09:05:26.431" v="728" actId="20577"/>
        <pc:sldMkLst>
          <pc:docMk/>
          <pc:sldMk cId="2486849388" sldId="396"/>
        </pc:sldMkLst>
        <pc:spChg chg="mod">
          <ac:chgData name="Marlene Gomes Oliveira Varela" userId="S::marlene.varela@ipt.pt::35630f3b-8602-4ac2-9956-f42347a1a52d" providerId="AD" clId="Web-{EA8FA643-5824-4A71-9B5E-9FD5B06E2183}" dt="2026-06-16T09:05:26.431" v="728" actId="20577"/>
          <ac:spMkLst>
            <pc:docMk/>
            <pc:sldMk cId="2486849388" sldId="396"/>
            <ac:spMk id="2" creationId="{34424FCF-8C58-BF91-C552-B1C95E3801FF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4:55.774" v="717" actId="20577"/>
        <pc:sldMkLst>
          <pc:docMk/>
          <pc:sldMk cId="2910413861" sldId="400"/>
        </pc:sldMkLst>
        <pc:spChg chg="mod">
          <ac:chgData name="Marlene Gomes Oliveira Varela" userId="S::marlene.varela@ipt.pt::35630f3b-8602-4ac2-9956-f42347a1a52d" providerId="AD" clId="Web-{EA8FA643-5824-4A71-9B5E-9FD5B06E2183}" dt="2026-06-16T09:04:55.774" v="717" actId="20577"/>
          <ac:spMkLst>
            <pc:docMk/>
            <pc:sldMk cId="2910413861" sldId="400"/>
            <ac:spMk id="2" creationId="{AC2FBD7A-E1DE-56F4-B41E-07F170696B28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5:12.150" v="723" actId="20577"/>
        <pc:sldMkLst>
          <pc:docMk/>
          <pc:sldMk cId="3826333670" sldId="401"/>
        </pc:sldMkLst>
        <pc:spChg chg="mod">
          <ac:chgData name="Marlene Gomes Oliveira Varela" userId="S::marlene.varela@ipt.pt::35630f3b-8602-4ac2-9956-f42347a1a52d" providerId="AD" clId="Web-{EA8FA643-5824-4A71-9B5E-9FD5B06E2183}" dt="2026-06-16T09:05:12.150" v="723" actId="20577"/>
          <ac:spMkLst>
            <pc:docMk/>
            <pc:sldMk cId="3826333670" sldId="401"/>
            <ac:spMk id="4" creationId="{F30F88AD-83CD-044B-0EA5-FFCD6C61B9A1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5:35.088" v="730" actId="20577"/>
        <pc:sldMkLst>
          <pc:docMk/>
          <pc:sldMk cId="100326999" sldId="404"/>
        </pc:sldMkLst>
        <pc:spChg chg="mod">
          <ac:chgData name="Marlene Gomes Oliveira Varela" userId="S::marlene.varela@ipt.pt::35630f3b-8602-4ac2-9956-f42347a1a52d" providerId="AD" clId="Web-{EA8FA643-5824-4A71-9B5E-9FD5B06E2183}" dt="2026-06-16T09:05:35.088" v="730" actId="20577"/>
          <ac:spMkLst>
            <pc:docMk/>
            <pc:sldMk cId="100326999" sldId="404"/>
            <ac:spMk id="2" creationId="{388D82D7-F136-1406-26D2-9A8F75F53AD2}"/>
          </ac:spMkLst>
        </pc:spChg>
        <pc:spChg chg="mod">
          <ac:chgData name="Marlene Gomes Oliveira Varela" userId="S::marlene.varela@ipt.pt::35630f3b-8602-4ac2-9956-f42347a1a52d" providerId="AD" clId="Web-{EA8FA643-5824-4A71-9B5E-9FD5B06E2183}" dt="2026-06-16T08:44:14.853" v="151" actId="20577"/>
          <ac:spMkLst>
            <pc:docMk/>
            <pc:sldMk cId="100326999" sldId="404"/>
            <ac:spMk id="3" creationId="{6F138C12-770F-175B-D90B-EE59A5A15CD4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4:58.602" v="718" actId="20577"/>
        <pc:sldMkLst>
          <pc:docMk/>
          <pc:sldMk cId="888778854" sldId="414"/>
        </pc:sldMkLst>
        <pc:spChg chg="mod">
          <ac:chgData name="Marlene Gomes Oliveira Varela" userId="S::marlene.varela@ipt.pt::35630f3b-8602-4ac2-9956-f42347a1a52d" providerId="AD" clId="Web-{EA8FA643-5824-4A71-9B5E-9FD5B06E2183}" dt="2026-06-16T09:04:58.602" v="718" actId="20577"/>
          <ac:spMkLst>
            <pc:docMk/>
            <pc:sldMk cId="888778854" sldId="414"/>
            <ac:spMk id="2" creationId="{8C54716E-C553-E903-F178-6EFDB5FA83C2}"/>
          </ac:spMkLst>
        </pc:spChg>
      </pc:sldChg>
      <pc:sldChg chg="modSp">
        <pc:chgData name="Marlene Gomes Oliveira Varela" userId="S::marlene.varela@ipt.pt::35630f3b-8602-4ac2-9956-f42347a1a52d" providerId="AD" clId="Web-{EA8FA643-5824-4A71-9B5E-9FD5B06E2183}" dt="2026-06-16T09:05:19.025" v="726" actId="20577"/>
        <pc:sldMkLst>
          <pc:docMk/>
          <pc:sldMk cId="2523996463" sldId="417"/>
        </pc:sldMkLst>
        <pc:spChg chg="mod">
          <ac:chgData name="Marlene Gomes Oliveira Varela" userId="S::marlene.varela@ipt.pt::35630f3b-8602-4ac2-9956-f42347a1a52d" providerId="AD" clId="Web-{EA8FA643-5824-4A71-9B5E-9FD5B06E2183}" dt="2026-06-16T09:05:19.025" v="726" actId="20577"/>
          <ac:spMkLst>
            <pc:docMk/>
            <pc:sldMk cId="2523996463" sldId="417"/>
            <ac:spMk id="4" creationId="{BA722E55-BA2E-E283-AF82-ED26F226C213}"/>
          </ac:spMkLst>
        </pc:spChg>
      </pc:sldChg>
      <pc:sldChg chg="addSp delSp modSp add mod replId setBg">
        <pc:chgData name="Marlene Gomes Oliveira Varela" userId="S::marlene.varela@ipt.pt::35630f3b-8602-4ac2-9956-f42347a1a52d" providerId="AD" clId="Web-{EA8FA643-5824-4A71-9B5E-9FD5B06E2183}" dt="2026-06-16T09:17:59.709" v="1236" actId="1076"/>
        <pc:sldMkLst>
          <pc:docMk/>
          <pc:sldMk cId="1039919980" sldId="418"/>
        </pc:sldMkLst>
        <pc:spChg chg="add">
          <ac:chgData name="Marlene Gomes Oliveira Varela" userId="S::marlene.varela@ipt.pt::35630f3b-8602-4ac2-9956-f42347a1a52d" providerId="AD" clId="Web-{EA8FA643-5824-4A71-9B5E-9FD5B06E2183}" dt="2026-06-16T09:17:45.037" v="1234"/>
          <ac:spMkLst>
            <pc:docMk/>
            <pc:sldMk cId="1039919980" sldId="418"/>
            <ac:spMk id="5" creationId="{85DEE87B-6D97-71C6-CF59-4E12A2332153}"/>
          </ac:spMkLst>
        </pc:spChg>
        <pc:spChg chg="mod ord">
          <ac:chgData name="Marlene Gomes Oliveira Varela" userId="S::marlene.varela@ipt.pt::35630f3b-8602-4ac2-9956-f42347a1a52d" providerId="AD" clId="Web-{EA8FA643-5824-4A71-9B5E-9FD5B06E2183}" dt="2026-06-16T09:17:48.802" v="1235" actId="14100"/>
          <ac:spMkLst>
            <pc:docMk/>
            <pc:sldMk cId="1039919980" sldId="418"/>
            <ac:spMk id="10" creationId="{7A1D8E3E-CA1B-BA84-48A5-D6BD088D34D5}"/>
          </ac:spMkLst>
        </pc:spChg>
        <pc:grpChg chg="add">
          <ac:chgData name="Marlene Gomes Oliveira Varela" userId="S::marlene.varela@ipt.pt::35630f3b-8602-4ac2-9956-f42347a1a52d" providerId="AD" clId="Web-{EA8FA643-5824-4A71-9B5E-9FD5B06E2183}" dt="2026-06-16T09:02:58.473" v="698"/>
          <ac:grpSpMkLst>
            <pc:docMk/>
            <pc:sldMk cId="1039919980" sldId="418"/>
            <ac:grpSpMk id="15" creationId="{31C49F18-8757-4E87-5C2E-9D6D7B82BA3B}"/>
          </ac:grpSpMkLst>
        </pc:grpChg>
        <pc:picChg chg="add mod modCrop">
          <ac:chgData name="Marlene Gomes Oliveira Varela" userId="S::marlene.varela@ipt.pt::35630f3b-8602-4ac2-9956-f42347a1a52d" providerId="AD" clId="Web-{EA8FA643-5824-4A71-9B5E-9FD5B06E2183}" dt="2026-06-16T09:17:59.709" v="1236" actId="1076"/>
          <ac:picMkLst>
            <pc:docMk/>
            <pc:sldMk cId="1039919980" sldId="418"/>
            <ac:picMk id="3" creationId="{FE5B0BC4-9A7D-2333-0F86-D1EBB5709A9D}"/>
          </ac:picMkLst>
        </pc:picChg>
      </pc:sldChg>
      <pc:sldChg chg="modSp add replId">
        <pc:chgData name="Marlene Gomes Oliveira Varela" userId="S::marlene.varela@ipt.pt::35630f3b-8602-4ac2-9956-f42347a1a52d" providerId="AD" clId="Web-{EA8FA643-5824-4A71-9B5E-9FD5B06E2183}" dt="2026-06-16T09:04:43.102" v="712" actId="20577"/>
        <pc:sldMkLst>
          <pc:docMk/>
          <pc:sldMk cId="2882263789" sldId="419"/>
        </pc:sldMkLst>
        <pc:spChg chg="mod">
          <ac:chgData name="Marlene Gomes Oliveira Varela" userId="S::marlene.varela@ipt.pt::35630f3b-8602-4ac2-9956-f42347a1a52d" providerId="AD" clId="Web-{EA8FA643-5824-4A71-9B5E-9FD5B06E2183}" dt="2026-06-16T09:04:43.102" v="712" actId="20577"/>
          <ac:spMkLst>
            <pc:docMk/>
            <pc:sldMk cId="2882263789" sldId="419"/>
            <ac:spMk id="2" creationId="{F5A1F8F4-3471-C08D-2C5C-FE0A52599B5F}"/>
          </ac:spMkLst>
        </pc:spChg>
      </pc:sldChg>
    </pc:docChg>
  </pc:docChgLst>
  <pc:docChgLst>
    <pc:chgData name="Hália Santos" userId="S::halia.santos@ipt.pt::11067f19-d20e-4ce8-84ad-93332c247a2d" providerId="AD" clId="Web-{2CA9DB4E-0CDA-A5E4-C322-46A513D400A9}"/>
    <pc:docChg chg="addSld delSld modSld sldOrd">
      <pc:chgData name="Hália Santos" userId="S::halia.santos@ipt.pt::11067f19-d20e-4ce8-84ad-93332c247a2d" providerId="AD" clId="Web-{2CA9DB4E-0CDA-A5E4-C322-46A513D400A9}" dt="2026-06-18T11:29:38.768" v="667"/>
      <pc:docMkLst>
        <pc:docMk/>
      </pc:docMkLst>
      <pc:sldChg chg="modSp">
        <pc:chgData name="Hália Santos" userId="S::halia.santos@ipt.pt::11067f19-d20e-4ce8-84ad-93332c247a2d" providerId="AD" clId="Web-{2CA9DB4E-0CDA-A5E4-C322-46A513D400A9}" dt="2026-06-18T11:29:38.768" v="667"/>
        <pc:sldMkLst>
          <pc:docMk/>
          <pc:sldMk cId="2760564568" sldId="368"/>
        </pc:sldMkLst>
        <pc:graphicFrameChg chg="mod modGraphic">
          <ac:chgData name="Hália Santos" userId="S::halia.santos@ipt.pt::11067f19-d20e-4ce8-84ad-93332c247a2d" providerId="AD" clId="Web-{2CA9DB4E-0CDA-A5E4-C322-46A513D400A9}" dt="2026-06-18T11:29:38.768" v="667"/>
          <ac:graphicFrameMkLst>
            <pc:docMk/>
            <pc:sldMk cId="2760564568" sldId="368"/>
            <ac:graphicFrameMk id="7" creationId="{BE2A750F-A427-8180-9D30-7E68C738FE3B}"/>
          </ac:graphicFrameMkLst>
        </pc:graphicFrameChg>
      </pc:sldChg>
      <pc:sldChg chg="modSp">
        <pc:chgData name="Hália Santos" userId="S::halia.santos@ipt.pt::11067f19-d20e-4ce8-84ad-93332c247a2d" providerId="AD" clId="Web-{2CA9DB4E-0CDA-A5E4-C322-46A513D400A9}" dt="2026-06-18T11:27:02.240" v="644" actId="20577"/>
        <pc:sldMkLst>
          <pc:docMk/>
          <pc:sldMk cId="3507826358" sldId="376"/>
        </pc:sldMkLst>
        <pc:spChg chg="mod">
          <ac:chgData name="Hália Santos" userId="S::halia.santos@ipt.pt::11067f19-d20e-4ce8-84ad-93332c247a2d" providerId="AD" clId="Web-{2CA9DB4E-0CDA-A5E4-C322-46A513D400A9}" dt="2026-06-18T11:27:02.240" v="644" actId="20577"/>
          <ac:spMkLst>
            <pc:docMk/>
            <pc:sldMk cId="3507826358" sldId="376"/>
            <ac:spMk id="10" creationId="{101C0EF2-1D46-80B7-F21F-03A3190953CB}"/>
          </ac:spMkLst>
        </pc:spChg>
      </pc:sldChg>
      <pc:sldChg chg="addSp delSp modSp">
        <pc:chgData name="Hália Santos" userId="S::halia.santos@ipt.pt::11067f19-d20e-4ce8-84ad-93332c247a2d" providerId="AD" clId="Web-{2CA9DB4E-0CDA-A5E4-C322-46A513D400A9}" dt="2026-06-18T11:18:01.727" v="508" actId="1076"/>
        <pc:sldMkLst>
          <pc:docMk/>
          <pc:sldMk cId="1228715966" sldId="391"/>
        </pc:sldMkLst>
        <pc:spChg chg="del">
          <ac:chgData name="Hália Santos" userId="S::halia.santos@ipt.pt::11067f19-d20e-4ce8-84ad-93332c247a2d" providerId="AD" clId="Web-{2CA9DB4E-0CDA-A5E4-C322-46A513D400A9}" dt="2026-06-18T11:14:13.825" v="393"/>
          <ac:spMkLst>
            <pc:docMk/>
            <pc:sldMk cId="1228715966" sldId="391"/>
            <ac:spMk id="4" creationId="{1A249969-CA3A-3E11-C64C-836AA3106045}"/>
          </ac:spMkLst>
        </pc:spChg>
        <pc:spChg chg="mod">
          <ac:chgData name="Hália Santos" userId="S::halia.santos@ipt.pt::11067f19-d20e-4ce8-84ad-93332c247a2d" providerId="AD" clId="Web-{2CA9DB4E-0CDA-A5E4-C322-46A513D400A9}" dt="2026-06-18T11:17:54.961" v="507" actId="20577"/>
          <ac:spMkLst>
            <pc:docMk/>
            <pc:sldMk cId="1228715966" sldId="391"/>
            <ac:spMk id="8" creationId="{E272BABF-AE7B-B972-5791-9324C2C96FDB}"/>
          </ac:spMkLst>
        </pc:spChg>
        <pc:graphicFrameChg chg="del mod modGraphic">
          <ac:chgData name="Hália Santos" userId="S::halia.santos@ipt.pt::11067f19-d20e-4ce8-84ad-93332c247a2d" providerId="AD" clId="Web-{2CA9DB4E-0CDA-A5E4-C322-46A513D400A9}" dt="2026-06-18T11:16:22.237" v="429"/>
          <ac:graphicFrameMkLst>
            <pc:docMk/>
            <pc:sldMk cId="1228715966" sldId="391"/>
            <ac:graphicFrameMk id="7" creationId="{3EE926E0-B81B-266A-F45F-D625FAA3D076}"/>
          </ac:graphicFrameMkLst>
        </pc:graphicFrameChg>
        <pc:picChg chg="add mod">
          <ac:chgData name="Hália Santos" userId="S::halia.santos@ipt.pt::11067f19-d20e-4ce8-84ad-93332c247a2d" providerId="AD" clId="Web-{2CA9DB4E-0CDA-A5E4-C322-46A513D400A9}" dt="2026-06-18T11:18:01.727" v="508" actId="1076"/>
          <ac:picMkLst>
            <pc:docMk/>
            <pc:sldMk cId="1228715966" sldId="391"/>
            <ac:picMk id="5" creationId="{811A5C15-36BE-678C-48D0-41E212256F71}"/>
          </ac:picMkLst>
        </pc:picChg>
      </pc:sldChg>
      <pc:sldChg chg="addSp delSp modSp">
        <pc:chgData name="Hália Santos" userId="S::halia.santos@ipt.pt::11067f19-d20e-4ce8-84ad-93332c247a2d" providerId="AD" clId="Web-{2CA9DB4E-0CDA-A5E4-C322-46A513D400A9}" dt="2026-06-18T11:00:53.948" v="136" actId="1076"/>
        <pc:sldMkLst>
          <pc:docMk/>
          <pc:sldMk cId="1875020609" sldId="393"/>
        </pc:sldMkLst>
        <pc:spChg chg="mod">
          <ac:chgData name="Hália Santos" userId="S::halia.santos@ipt.pt::11067f19-d20e-4ce8-84ad-93332c247a2d" providerId="AD" clId="Web-{2CA9DB4E-0CDA-A5E4-C322-46A513D400A9}" dt="2026-06-18T10:54:20.814" v="103" actId="20577"/>
          <ac:spMkLst>
            <pc:docMk/>
            <pc:sldMk cId="1875020609" sldId="393"/>
            <ac:spMk id="5" creationId="{A659C510-6035-EDBB-7801-E7E682212DF1}"/>
          </ac:spMkLst>
        </pc:spChg>
        <pc:spChg chg="del mod">
          <ac:chgData name="Hália Santos" userId="S::halia.santos@ipt.pt::11067f19-d20e-4ce8-84ad-93332c247a2d" providerId="AD" clId="Web-{2CA9DB4E-0CDA-A5E4-C322-46A513D400A9}" dt="2026-06-18T10:48:43.194" v="30"/>
          <ac:spMkLst>
            <pc:docMk/>
            <pc:sldMk cId="1875020609" sldId="393"/>
            <ac:spMk id="10" creationId="{DA0FC75D-8E43-4F07-F28D-6D721C162FD4}"/>
          </ac:spMkLst>
        </pc:spChg>
        <pc:picChg chg="add del mod">
          <ac:chgData name="Hália Santos" userId="S::halia.santos@ipt.pt::11067f19-d20e-4ce8-84ad-93332c247a2d" providerId="AD" clId="Web-{2CA9DB4E-0CDA-A5E4-C322-46A513D400A9}" dt="2026-06-18T10:52:07.104" v="87"/>
          <ac:picMkLst>
            <pc:docMk/>
            <pc:sldMk cId="1875020609" sldId="393"/>
            <ac:picMk id="2" creationId="{F6B66813-2012-4145-AB3A-389FAAB62BA2}"/>
          </ac:picMkLst>
        </pc:picChg>
        <pc:picChg chg="add mod">
          <ac:chgData name="Hália Santos" userId="S::halia.santos@ipt.pt::11067f19-d20e-4ce8-84ad-93332c247a2d" providerId="AD" clId="Web-{2CA9DB4E-0CDA-A5E4-C322-46A513D400A9}" dt="2026-06-18T11:00:53.948" v="136" actId="1076"/>
          <ac:picMkLst>
            <pc:docMk/>
            <pc:sldMk cId="1875020609" sldId="393"/>
            <ac:picMk id="3" creationId="{67348923-9CF0-4612-D1D6-2C5202340CF1}"/>
          </ac:picMkLst>
        </pc:picChg>
        <pc:picChg chg="add mod">
          <ac:chgData name="Hália Santos" userId="S::halia.santos@ipt.pt::11067f19-d20e-4ce8-84ad-93332c247a2d" providerId="AD" clId="Web-{2CA9DB4E-0CDA-A5E4-C322-46A513D400A9}" dt="2026-06-18T11:00:37.994" v="133" actId="14100"/>
          <ac:picMkLst>
            <pc:docMk/>
            <pc:sldMk cId="1875020609" sldId="393"/>
            <ac:picMk id="4" creationId="{36FB9C84-52CD-F5BF-5187-BBBAA89CC4D3}"/>
          </ac:picMkLst>
        </pc:picChg>
        <pc:picChg chg="add mod">
          <ac:chgData name="Hália Santos" userId="S::halia.santos@ipt.pt::11067f19-d20e-4ce8-84ad-93332c247a2d" providerId="AD" clId="Web-{2CA9DB4E-0CDA-A5E4-C322-46A513D400A9}" dt="2026-06-18T10:59:33.787" v="127" actId="1076"/>
          <ac:picMkLst>
            <pc:docMk/>
            <pc:sldMk cId="1875020609" sldId="393"/>
            <ac:picMk id="6" creationId="{1D3069A8-6016-F11A-3710-EE5469BA482F}"/>
          </ac:picMkLst>
        </pc:picChg>
        <pc:picChg chg="add mod">
          <ac:chgData name="Hália Santos" userId="S::halia.santos@ipt.pt::11067f19-d20e-4ce8-84ad-93332c247a2d" providerId="AD" clId="Web-{2CA9DB4E-0CDA-A5E4-C322-46A513D400A9}" dt="2026-06-18T11:00:42.854" v="135" actId="14100"/>
          <ac:picMkLst>
            <pc:docMk/>
            <pc:sldMk cId="1875020609" sldId="393"/>
            <ac:picMk id="7" creationId="{C3C83AEE-E856-592D-DA09-CC9B542F6A14}"/>
          </ac:picMkLst>
        </pc:picChg>
      </pc:sldChg>
      <pc:sldChg chg="addSp delSp modSp">
        <pc:chgData name="Hália Santos" userId="S::halia.santos@ipt.pt::11067f19-d20e-4ce8-84ad-93332c247a2d" providerId="AD" clId="Web-{2CA9DB4E-0CDA-A5E4-C322-46A513D400A9}" dt="2026-06-18T11:24:03.503" v="559" actId="20577"/>
        <pc:sldMkLst>
          <pc:docMk/>
          <pc:sldMk cId="2486849388" sldId="396"/>
        </pc:sldMkLst>
        <pc:spChg chg="mod">
          <ac:chgData name="Hália Santos" userId="S::halia.santos@ipt.pt::11067f19-d20e-4ce8-84ad-93332c247a2d" providerId="AD" clId="Web-{2CA9DB4E-0CDA-A5E4-C322-46A513D400A9}" dt="2026-06-18T11:24:03.503" v="559" actId="20577"/>
          <ac:spMkLst>
            <pc:docMk/>
            <pc:sldMk cId="2486849388" sldId="396"/>
            <ac:spMk id="2" creationId="{34424FCF-8C58-BF91-C552-B1C95E3801FF}"/>
          </ac:spMkLst>
        </pc:spChg>
        <pc:spChg chg="del mod">
          <ac:chgData name="Hália Santos" userId="S::halia.santos@ipt.pt::11067f19-d20e-4ce8-84ad-93332c247a2d" providerId="AD" clId="Web-{2CA9DB4E-0CDA-A5E4-C322-46A513D400A9}" dt="2026-06-18T11:23:29.471" v="525"/>
          <ac:spMkLst>
            <pc:docMk/>
            <pc:sldMk cId="2486849388" sldId="396"/>
            <ac:spMk id="3" creationId="{EBD1E8A9-B499-FA92-99C3-F3980D621A8B}"/>
          </ac:spMkLst>
        </pc:spChg>
        <pc:picChg chg="add mod">
          <ac:chgData name="Hália Santos" userId="S::halia.santos@ipt.pt::11067f19-d20e-4ce8-84ad-93332c247a2d" providerId="AD" clId="Web-{2CA9DB4E-0CDA-A5E4-C322-46A513D400A9}" dt="2026-06-18T11:23:37.831" v="529" actId="1076"/>
          <ac:picMkLst>
            <pc:docMk/>
            <pc:sldMk cId="2486849388" sldId="396"/>
            <ac:picMk id="4" creationId="{A8A6AE2C-051D-7AEA-75A9-7CC71C3EF2CC}"/>
          </ac:picMkLst>
        </pc:picChg>
      </pc:sldChg>
      <pc:sldChg chg="modSp">
        <pc:chgData name="Hália Santos" userId="S::halia.santos@ipt.pt::11067f19-d20e-4ce8-84ad-93332c247a2d" providerId="AD" clId="Web-{2CA9DB4E-0CDA-A5E4-C322-46A513D400A9}" dt="2026-06-18T11:13:14.524" v="354" actId="20577"/>
        <pc:sldMkLst>
          <pc:docMk/>
          <pc:sldMk cId="3826333670" sldId="401"/>
        </pc:sldMkLst>
        <pc:spChg chg="mod">
          <ac:chgData name="Hália Santos" userId="S::halia.santos@ipt.pt::11067f19-d20e-4ce8-84ad-93332c247a2d" providerId="AD" clId="Web-{2CA9DB4E-0CDA-A5E4-C322-46A513D400A9}" dt="2026-06-18T11:13:14.524" v="354" actId="20577"/>
          <ac:spMkLst>
            <pc:docMk/>
            <pc:sldMk cId="3826333670" sldId="401"/>
            <ac:spMk id="10" creationId="{21B84905-0ED1-3391-D1F9-1F6EAD3A0E22}"/>
          </ac:spMkLst>
        </pc:spChg>
      </pc:sldChg>
      <pc:sldChg chg="addSp delSp modSp">
        <pc:chgData name="Hália Santos" userId="S::halia.santos@ipt.pt::11067f19-d20e-4ce8-84ad-93332c247a2d" providerId="AD" clId="Web-{2CA9DB4E-0CDA-A5E4-C322-46A513D400A9}" dt="2026-06-18T10:46:19.862" v="19"/>
        <pc:sldMkLst>
          <pc:docMk/>
          <pc:sldMk cId="888778854" sldId="414"/>
        </pc:sldMkLst>
        <pc:spChg chg="mod">
          <ac:chgData name="Hália Santos" userId="S::halia.santos@ipt.pt::11067f19-d20e-4ce8-84ad-93332c247a2d" providerId="AD" clId="Web-{2CA9DB4E-0CDA-A5E4-C322-46A513D400A9}" dt="2026-06-18T10:45:55.018" v="13" actId="20577"/>
          <ac:spMkLst>
            <pc:docMk/>
            <pc:sldMk cId="888778854" sldId="414"/>
            <ac:spMk id="3" creationId="{F5E4ECAB-631A-646B-AB63-8A609D6BECDF}"/>
          </ac:spMkLst>
        </pc:spChg>
        <pc:spChg chg="add del mod">
          <ac:chgData name="Hália Santos" userId="S::halia.santos@ipt.pt::11067f19-d20e-4ce8-84ad-93332c247a2d" providerId="AD" clId="Web-{2CA9DB4E-0CDA-A5E4-C322-46A513D400A9}" dt="2026-06-18T10:46:19.862" v="19"/>
          <ac:spMkLst>
            <pc:docMk/>
            <pc:sldMk cId="888778854" sldId="414"/>
            <ac:spMk id="4" creationId="{7E344333-8920-B65F-8918-968D24373B19}"/>
          </ac:spMkLst>
        </pc:spChg>
      </pc:sldChg>
      <pc:sldChg chg="del">
        <pc:chgData name="Hália Santos" userId="S::halia.santos@ipt.pt::11067f19-d20e-4ce8-84ad-93332c247a2d" providerId="AD" clId="Web-{2CA9DB4E-0CDA-A5E4-C322-46A513D400A9}" dt="2026-06-18T11:09:50.212" v="277"/>
        <pc:sldMkLst>
          <pc:docMk/>
          <pc:sldMk cId="2450299012" sldId="416"/>
        </pc:sldMkLst>
      </pc:sldChg>
      <pc:sldChg chg="ord">
        <pc:chgData name="Hália Santos" userId="S::halia.santos@ipt.pt::11067f19-d20e-4ce8-84ad-93332c247a2d" providerId="AD" clId="Web-{2CA9DB4E-0CDA-A5E4-C322-46A513D400A9}" dt="2026-06-18T11:24:45.004" v="560"/>
        <pc:sldMkLst>
          <pc:docMk/>
          <pc:sldMk cId="1945190804" sldId="422"/>
        </pc:sldMkLst>
      </pc:sldChg>
      <pc:sldChg chg="add del replId">
        <pc:chgData name="Hália Santos" userId="S::halia.santos@ipt.pt::11067f19-d20e-4ce8-84ad-93332c247a2d" providerId="AD" clId="Web-{2CA9DB4E-0CDA-A5E4-C322-46A513D400A9}" dt="2026-06-18T11:01:34.403" v="137"/>
        <pc:sldMkLst>
          <pc:docMk/>
          <pc:sldMk cId="733563017" sldId="427"/>
        </pc:sldMkLst>
      </pc:sldChg>
    </pc:docChg>
  </pc:docChgLst>
  <pc:docChgLst>
    <pc:chgData name="Hália Santos" userId="S::halia.santos@ipt.pt::11067f19-d20e-4ce8-84ad-93332c247a2d" providerId="AD" clId="Web-{424A4849-03B5-2F9F-EE73-8C2E3DEA1DCC}"/>
    <pc:docChg chg="modSld">
      <pc:chgData name="Hália Santos" userId="S::halia.santos@ipt.pt::11067f19-d20e-4ce8-84ad-93332c247a2d" providerId="AD" clId="Web-{424A4849-03B5-2F9F-EE73-8C2E3DEA1DCC}" dt="2026-06-18T11:34:40.624" v="250" actId="20577"/>
      <pc:docMkLst>
        <pc:docMk/>
      </pc:docMkLst>
      <pc:sldChg chg="modSp">
        <pc:chgData name="Hália Santos" userId="S::halia.santos@ipt.pt::11067f19-d20e-4ce8-84ad-93332c247a2d" providerId="AD" clId="Web-{424A4849-03B5-2F9F-EE73-8C2E3DEA1DCC}" dt="2026-06-18T11:32:42.650" v="41"/>
        <pc:sldMkLst>
          <pc:docMk/>
          <pc:sldMk cId="2760564568" sldId="368"/>
        </pc:sldMkLst>
        <pc:graphicFrameChg chg="mod modGraphic">
          <ac:chgData name="Hália Santos" userId="S::halia.santos@ipt.pt::11067f19-d20e-4ce8-84ad-93332c247a2d" providerId="AD" clId="Web-{424A4849-03B5-2F9F-EE73-8C2E3DEA1DCC}" dt="2026-06-18T11:32:42.650" v="41"/>
          <ac:graphicFrameMkLst>
            <pc:docMk/>
            <pc:sldMk cId="2760564568" sldId="368"/>
            <ac:graphicFrameMk id="7" creationId="{BE2A750F-A427-8180-9D30-7E68C738FE3B}"/>
          </ac:graphicFrameMkLst>
        </pc:graphicFrameChg>
      </pc:sldChg>
      <pc:sldChg chg="modSp">
        <pc:chgData name="Hália Santos" userId="S::halia.santos@ipt.pt::11067f19-d20e-4ce8-84ad-93332c247a2d" providerId="AD" clId="Web-{424A4849-03B5-2F9F-EE73-8C2E3DEA1DCC}" dt="2026-06-18T11:32:08.008" v="34" actId="20577"/>
        <pc:sldMkLst>
          <pc:docMk/>
          <pc:sldMk cId="1228715966" sldId="391"/>
        </pc:sldMkLst>
        <pc:spChg chg="mod">
          <ac:chgData name="Hália Santos" userId="S::halia.santos@ipt.pt::11067f19-d20e-4ce8-84ad-93332c247a2d" providerId="AD" clId="Web-{424A4849-03B5-2F9F-EE73-8C2E3DEA1DCC}" dt="2026-06-18T11:32:08.008" v="34" actId="20577"/>
          <ac:spMkLst>
            <pc:docMk/>
            <pc:sldMk cId="1228715966" sldId="391"/>
            <ac:spMk id="8" creationId="{E272BABF-AE7B-B972-5791-9324C2C96FDB}"/>
          </ac:spMkLst>
        </pc:spChg>
      </pc:sldChg>
      <pc:sldChg chg="modSp">
        <pc:chgData name="Hália Santos" userId="S::halia.santos@ipt.pt::11067f19-d20e-4ce8-84ad-93332c247a2d" providerId="AD" clId="Web-{424A4849-03B5-2F9F-EE73-8C2E3DEA1DCC}" dt="2026-06-18T11:34:40.624" v="250" actId="20577"/>
        <pc:sldMkLst>
          <pc:docMk/>
          <pc:sldMk cId="3596633454" sldId="425"/>
        </pc:sldMkLst>
        <pc:spChg chg="mod">
          <ac:chgData name="Hália Santos" userId="S::halia.santos@ipt.pt::11067f19-d20e-4ce8-84ad-93332c247a2d" providerId="AD" clId="Web-{424A4849-03B5-2F9F-EE73-8C2E3DEA1DCC}" dt="2026-06-18T11:34:40.624" v="250" actId="20577"/>
          <ac:spMkLst>
            <pc:docMk/>
            <pc:sldMk cId="3596633454" sldId="425"/>
            <ac:spMk id="4" creationId="{942E81F9-4FDB-ED0D-5730-D7039EA868C2}"/>
          </ac:spMkLst>
        </pc:spChg>
      </pc:sldChg>
    </pc:docChg>
  </pc:docChgLst>
  <pc:docChgLst>
    <pc:chgData name="Juvenal Paulino" userId="S::juvenal.paulino@ipt.pt::2f745e52-50b7-414d-9937-5871a2570ae8" providerId="AD" clId="Web-{0E52EA02-2878-4353-BC96-301123841641}"/>
    <pc:docChg chg="modSld">
      <pc:chgData name="Juvenal Paulino" userId="S::juvenal.paulino@ipt.pt::2f745e52-50b7-414d-9937-5871a2570ae8" providerId="AD" clId="Web-{0E52EA02-2878-4353-BC96-301123841641}" dt="2026-06-17T16:19:56.559" v="9" actId="20577"/>
      <pc:docMkLst>
        <pc:docMk/>
      </pc:docMkLst>
      <pc:sldChg chg="modSp">
        <pc:chgData name="Juvenal Paulino" userId="S::juvenal.paulino@ipt.pt::2f745e52-50b7-414d-9937-5871a2570ae8" providerId="AD" clId="Web-{0E52EA02-2878-4353-BC96-301123841641}" dt="2026-06-17T16:19:56.559" v="9" actId="20577"/>
        <pc:sldMkLst>
          <pc:docMk/>
          <pc:sldMk cId="2882263789" sldId="419"/>
        </pc:sldMkLst>
        <pc:spChg chg="mod">
          <ac:chgData name="Juvenal Paulino" userId="S::juvenal.paulino@ipt.pt::2f745e52-50b7-414d-9937-5871a2570ae8" providerId="AD" clId="Web-{0E52EA02-2878-4353-BC96-301123841641}" dt="2026-06-17T16:19:21.230" v="6" actId="1076"/>
          <ac:spMkLst>
            <pc:docMk/>
            <pc:sldMk cId="2882263789" sldId="419"/>
            <ac:spMk id="6" creationId="{E920C597-8112-852B-3CBD-AEA53E49EDAF}"/>
          </ac:spMkLst>
        </pc:spChg>
        <pc:spChg chg="mod">
          <ac:chgData name="Juvenal Paulino" userId="S::juvenal.paulino@ipt.pt::2f745e52-50b7-414d-9937-5871a2570ae8" providerId="AD" clId="Web-{0E52EA02-2878-4353-BC96-301123841641}" dt="2026-06-17T16:19:56.559" v="9" actId="20577"/>
          <ac:spMkLst>
            <pc:docMk/>
            <pc:sldMk cId="2882263789" sldId="419"/>
            <ac:spMk id="8" creationId="{F0DD174A-7415-7B51-C302-C1219D25516F}"/>
          </ac:spMkLst>
        </pc:spChg>
      </pc:sldChg>
    </pc:docChg>
  </pc:docChgLst>
  <pc:docChgLst>
    <pc:chgData name="Marlene Gomes Oliveira Varela" userId="S::marlene.varela@ipt.pt::35630f3b-8602-4ac2-9956-f42347a1a52d" providerId="AD" clId="Web-{A8CAFAD0-C04E-4405-A9FF-E5EE85960D53}"/>
    <pc:docChg chg="modSld">
      <pc:chgData name="Marlene Gomes Oliveira Varela" userId="S::marlene.varela@ipt.pt::35630f3b-8602-4ac2-9956-f42347a1a52d" providerId="AD" clId="Web-{A8CAFAD0-C04E-4405-A9FF-E5EE85960D53}" dt="2026-06-16T10:57:04.903" v="48" actId="20577"/>
      <pc:docMkLst>
        <pc:docMk/>
      </pc:docMkLst>
      <pc:sldChg chg="modSp">
        <pc:chgData name="Marlene Gomes Oliveira Varela" userId="S::marlene.varela@ipt.pt::35630f3b-8602-4ac2-9956-f42347a1a52d" providerId="AD" clId="Web-{A8CAFAD0-C04E-4405-A9FF-E5EE85960D53}" dt="2026-06-16T10:55:43.682" v="20" actId="20577"/>
        <pc:sldMkLst>
          <pc:docMk/>
          <pc:sldMk cId="2731814760" sldId="318"/>
        </pc:sldMkLst>
        <pc:spChg chg="mod">
          <ac:chgData name="Marlene Gomes Oliveira Varela" userId="S::marlene.varela@ipt.pt::35630f3b-8602-4ac2-9956-f42347a1a52d" providerId="AD" clId="Web-{A8CAFAD0-C04E-4405-A9FF-E5EE85960D53}" dt="2026-06-16T10:50:35.811" v="8" actId="1076"/>
          <ac:spMkLst>
            <pc:docMk/>
            <pc:sldMk cId="2731814760" sldId="318"/>
            <ac:spMk id="2" creationId="{EE25E7D4-6FDC-2DDF-9453-C611C00BC9FF}"/>
          </ac:spMkLst>
        </pc:spChg>
        <pc:spChg chg="mod">
          <ac:chgData name="Marlene Gomes Oliveira Varela" userId="S::marlene.varela@ipt.pt::35630f3b-8602-4ac2-9956-f42347a1a52d" providerId="AD" clId="Web-{A8CAFAD0-C04E-4405-A9FF-E5EE85960D53}" dt="2026-06-16T10:55:43.682" v="20" actId="20577"/>
          <ac:spMkLst>
            <pc:docMk/>
            <pc:sldMk cId="2731814760" sldId="318"/>
            <ac:spMk id="10" creationId="{45EF0EAE-A824-5FA1-3779-FF2E39B324D1}"/>
          </ac:spMkLst>
        </pc:spChg>
      </pc:sldChg>
      <pc:sldChg chg="modSp">
        <pc:chgData name="Marlene Gomes Oliveira Varela" userId="S::marlene.varela@ipt.pt::35630f3b-8602-4ac2-9956-f42347a1a52d" providerId="AD" clId="Web-{A8CAFAD0-C04E-4405-A9FF-E5EE85960D53}" dt="2026-06-16T10:57:04.903" v="48" actId="20577"/>
        <pc:sldMkLst>
          <pc:docMk/>
          <pc:sldMk cId="100326999" sldId="404"/>
        </pc:sldMkLst>
        <pc:spChg chg="mod">
          <ac:chgData name="Marlene Gomes Oliveira Varela" userId="S::marlene.varela@ipt.pt::35630f3b-8602-4ac2-9956-f42347a1a52d" providerId="AD" clId="Web-{A8CAFAD0-C04E-4405-A9FF-E5EE85960D53}" dt="2026-06-16T10:57:04.903" v="48" actId="20577"/>
          <ac:spMkLst>
            <pc:docMk/>
            <pc:sldMk cId="100326999" sldId="404"/>
            <ac:spMk id="3" creationId="{6F138C12-770F-175B-D90B-EE59A5A15CD4}"/>
          </ac:spMkLst>
        </pc:spChg>
      </pc:sldChg>
    </pc:docChg>
  </pc:docChgLst>
  <pc:docChgLst>
    <pc:chgData name="Rita Ferreira Anastácio" userId="S::rfanastacio@ipt.pt::baef8ac3-ccfe-41b0-b7e7-3ec49494ff81" providerId="AD" clId="Web-{5F2D7239-670E-4DD0-AA38-B539A652F575}"/>
    <pc:docChg chg="delSld">
      <pc:chgData name="Rita Ferreira Anastácio" userId="S::rfanastacio@ipt.pt::baef8ac3-ccfe-41b0-b7e7-3ec49494ff81" providerId="AD" clId="Web-{5F2D7239-670E-4DD0-AA38-B539A652F575}" dt="2026-06-11T10:12:58.583" v="0"/>
      <pc:docMkLst>
        <pc:docMk/>
      </pc:docMkLst>
    </pc:docChg>
  </pc:docChgLst>
  <pc:docChgLst>
    <pc:chgData name="Rita Ferreira Anastácio" userId="S::rfanastacio@ipt.pt::baef8ac3-ccfe-41b0-b7e7-3ec49494ff81" providerId="AD" clId="Web-{7B2837F8-ACE0-464B-93A6-BF0C336ED356}"/>
    <pc:docChg chg="addSld delSld modSld sldOrd">
      <pc:chgData name="Rita Ferreira Anastácio" userId="S::rfanastacio@ipt.pt::baef8ac3-ccfe-41b0-b7e7-3ec49494ff81" providerId="AD" clId="Web-{7B2837F8-ACE0-464B-93A6-BF0C336ED356}" dt="2026-06-18T10:19:49.902" v="156" actId="20577"/>
      <pc:docMkLst>
        <pc:docMk/>
      </pc:docMkLst>
      <pc:sldChg chg="modSp">
        <pc:chgData name="Rita Ferreira Anastácio" userId="S::rfanastacio@ipt.pt::baef8ac3-ccfe-41b0-b7e7-3ec49494ff81" providerId="AD" clId="Web-{7B2837F8-ACE0-464B-93A6-BF0C336ED356}" dt="2026-06-18T09:17:50.653" v="36" actId="20577"/>
        <pc:sldMkLst>
          <pc:docMk/>
          <pc:sldMk cId="2731814760" sldId="318"/>
        </pc:sldMkLst>
        <pc:spChg chg="mod">
          <ac:chgData name="Rita Ferreira Anastácio" userId="S::rfanastacio@ipt.pt::baef8ac3-ccfe-41b0-b7e7-3ec49494ff81" providerId="AD" clId="Web-{7B2837F8-ACE0-464B-93A6-BF0C336ED356}" dt="2026-06-18T09:17:50.653" v="36" actId="20577"/>
          <ac:spMkLst>
            <pc:docMk/>
            <pc:sldMk cId="2731814760" sldId="318"/>
            <ac:spMk id="10" creationId="{45EF0EAE-A824-5FA1-3779-FF2E39B324D1}"/>
          </ac:spMkLst>
        </pc:spChg>
      </pc:sldChg>
      <pc:sldChg chg="del">
        <pc:chgData name="Rita Ferreira Anastácio" userId="S::rfanastacio@ipt.pt::baef8ac3-ccfe-41b0-b7e7-3ec49494ff81" providerId="AD" clId="Web-{7B2837F8-ACE0-464B-93A6-BF0C336ED356}" dt="2026-06-18T09:34:46.337" v="39"/>
        <pc:sldMkLst>
          <pc:docMk/>
          <pc:sldMk cId="2760564568" sldId="368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53" v="47"/>
        <pc:sldMkLst>
          <pc:docMk/>
          <pc:sldMk cId="3507826358" sldId="376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68" v="52"/>
        <pc:sldMkLst>
          <pc:docMk/>
          <pc:sldMk cId="2289437527" sldId="382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53" v="43"/>
        <pc:sldMkLst>
          <pc:docMk/>
          <pc:sldMk cId="1228715966" sldId="391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53" v="48"/>
        <pc:sldMkLst>
          <pc:docMk/>
          <pc:sldMk cId="1875020609" sldId="393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53" v="44"/>
        <pc:sldMkLst>
          <pc:docMk/>
          <pc:sldMk cId="2998899655" sldId="395"/>
        </pc:sldMkLst>
      </pc:sldChg>
      <pc:sldChg chg="modSp del">
        <pc:chgData name="Rita Ferreira Anastácio" userId="S::rfanastacio@ipt.pt::baef8ac3-ccfe-41b0-b7e7-3ec49494ff81" providerId="AD" clId="Web-{7B2837F8-ACE0-464B-93A6-BF0C336ED356}" dt="2026-06-18T09:44:05.900" v="54" actId="20577"/>
        <pc:sldMkLst>
          <pc:docMk/>
          <pc:sldMk cId="2486849388" sldId="396"/>
        </pc:sldMkLst>
        <pc:spChg chg="mod">
          <ac:chgData name="Rita Ferreira Anastácio" userId="S::rfanastacio@ipt.pt::baef8ac3-ccfe-41b0-b7e7-3ec49494ff81" providerId="AD" clId="Web-{7B2837F8-ACE0-464B-93A6-BF0C336ED356}" dt="2026-06-18T09:44:05.900" v="54" actId="20577"/>
          <ac:spMkLst>
            <pc:docMk/>
            <pc:sldMk cId="2486849388" sldId="396"/>
            <ac:spMk id="3" creationId="{EBD1E8A9-B499-FA92-99C3-F3980D621A8B}"/>
          </ac:spMkLst>
        </pc:spChg>
      </pc:sldChg>
      <pc:sldChg chg="del">
        <pc:chgData name="Rita Ferreira Anastácio" userId="S::rfanastacio@ipt.pt::baef8ac3-ccfe-41b0-b7e7-3ec49494ff81" providerId="AD" clId="Web-{7B2837F8-ACE0-464B-93A6-BF0C336ED356}" dt="2026-06-18T09:34:46.368" v="51"/>
        <pc:sldMkLst>
          <pc:docMk/>
          <pc:sldMk cId="2910413861" sldId="400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53" v="45"/>
        <pc:sldMkLst>
          <pc:docMk/>
          <pc:sldMk cId="3826333670" sldId="401"/>
        </pc:sldMkLst>
      </pc:sldChg>
      <pc:sldChg chg="modSp">
        <pc:chgData name="Rita Ferreira Anastácio" userId="S::rfanastacio@ipt.pt::baef8ac3-ccfe-41b0-b7e7-3ec49494ff81" providerId="AD" clId="Web-{7B2837F8-ACE0-464B-93A6-BF0C336ED356}" dt="2026-06-18T10:02:32.998" v="116" actId="20577"/>
        <pc:sldMkLst>
          <pc:docMk/>
          <pc:sldMk cId="100326999" sldId="404"/>
        </pc:sldMkLst>
        <pc:spChg chg="mod">
          <ac:chgData name="Rita Ferreira Anastácio" userId="S::rfanastacio@ipt.pt::baef8ac3-ccfe-41b0-b7e7-3ec49494ff81" providerId="AD" clId="Web-{7B2837F8-ACE0-464B-93A6-BF0C336ED356}" dt="2026-06-18T10:02:32.998" v="116" actId="20577"/>
          <ac:spMkLst>
            <pc:docMk/>
            <pc:sldMk cId="100326999" sldId="404"/>
            <ac:spMk id="3" creationId="{6F138C12-770F-175B-D90B-EE59A5A15CD4}"/>
          </ac:spMkLst>
        </pc:spChg>
      </pc:sldChg>
      <pc:sldChg chg="del">
        <pc:chgData name="Rita Ferreira Anastácio" userId="S::rfanastacio@ipt.pt::baef8ac3-ccfe-41b0-b7e7-3ec49494ff81" providerId="AD" clId="Web-{7B2837F8-ACE0-464B-93A6-BF0C336ED356}" dt="2026-06-18T09:34:46.368" v="50"/>
        <pc:sldMkLst>
          <pc:docMk/>
          <pc:sldMk cId="888778854" sldId="414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53" v="46"/>
        <pc:sldMkLst>
          <pc:docMk/>
          <pc:sldMk cId="2450299012" sldId="416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68" v="49"/>
        <pc:sldMkLst>
          <pc:docMk/>
          <pc:sldMk cId="2523996463" sldId="417"/>
        </pc:sldMkLst>
      </pc:sldChg>
      <pc:sldChg chg="addSp delSp modSp">
        <pc:chgData name="Rita Ferreira Anastácio" userId="S::rfanastacio@ipt.pt::baef8ac3-ccfe-41b0-b7e7-3ec49494ff81" providerId="AD" clId="Web-{7B2837F8-ACE0-464B-93A6-BF0C336ED356}" dt="2026-06-18T10:04:51.148" v="118" actId="20577"/>
        <pc:sldMkLst>
          <pc:docMk/>
          <pc:sldMk cId="667470923" sldId="420"/>
        </pc:sldMkLst>
        <pc:spChg chg="mod">
          <ac:chgData name="Rita Ferreira Anastácio" userId="S::rfanastacio@ipt.pt::baef8ac3-ccfe-41b0-b7e7-3ec49494ff81" providerId="AD" clId="Web-{7B2837F8-ACE0-464B-93A6-BF0C336ED356}" dt="2026-06-18T10:04:51.148" v="118" actId="20577"/>
          <ac:spMkLst>
            <pc:docMk/>
            <pc:sldMk cId="667470923" sldId="420"/>
            <ac:spMk id="3" creationId="{BA5AF60B-C44A-7637-A89D-420282975B83}"/>
          </ac:spMkLst>
        </pc:spChg>
        <pc:picChg chg="add del mod">
          <ac:chgData name="Rita Ferreira Anastácio" userId="S::rfanastacio@ipt.pt::baef8ac3-ccfe-41b0-b7e7-3ec49494ff81" providerId="AD" clId="Web-{7B2837F8-ACE0-464B-93A6-BF0C336ED356}" dt="2026-06-18T09:47:55.731" v="67"/>
          <ac:picMkLst>
            <pc:docMk/>
            <pc:sldMk cId="667470923" sldId="420"/>
            <ac:picMk id="6" creationId="{DCE96602-17E5-CE69-094B-7548D942702D}"/>
          </ac:picMkLst>
        </pc:picChg>
      </pc:sldChg>
      <pc:sldChg chg="del">
        <pc:chgData name="Rita Ferreira Anastácio" userId="S::rfanastacio@ipt.pt::baef8ac3-ccfe-41b0-b7e7-3ec49494ff81" providerId="AD" clId="Web-{7B2837F8-ACE0-464B-93A6-BF0C336ED356}" dt="2026-06-18T09:34:46.353" v="42"/>
        <pc:sldMkLst>
          <pc:docMk/>
          <pc:sldMk cId="3115772890" sldId="421"/>
        </pc:sldMkLst>
      </pc:sldChg>
      <pc:sldChg chg="del">
        <pc:chgData name="Rita Ferreira Anastácio" userId="S::rfanastacio@ipt.pt::baef8ac3-ccfe-41b0-b7e7-3ec49494ff81" providerId="AD" clId="Web-{7B2837F8-ACE0-464B-93A6-BF0C336ED356}" dt="2026-06-18T09:34:46.337" v="40"/>
        <pc:sldMkLst>
          <pc:docMk/>
          <pc:sldMk cId="1945190804" sldId="422"/>
        </pc:sldMkLst>
      </pc:sldChg>
      <pc:sldChg chg="delSp modSp ord">
        <pc:chgData name="Rita Ferreira Anastácio" userId="S::rfanastacio@ipt.pt::baef8ac3-ccfe-41b0-b7e7-3ec49494ff81" providerId="AD" clId="Web-{7B2837F8-ACE0-464B-93A6-BF0C336ED356}" dt="2026-06-18T09:19:48.313" v="38" actId="20577"/>
        <pc:sldMkLst>
          <pc:docMk/>
          <pc:sldMk cId="481392728" sldId="423"/>
        </pc:sldMkLst>
        <pc:spChg chg="mod">
          <ac:chgData name="Rita Ferreira Anastácio" userId="S::rfanastacio@ipt.pt::baef8ac3-ccfe-41b0-b7e7-3ec49494ff81" providerId="AD" clId="Web-{7B2837F8-ACE0-464B-93A6-BF0C336ED356}" dt="2026-06-18T09:19:48.313" v="38" actId="20577"/>
          <ac:spMkLst>
            <pc:docMk/>
            <pc:sldMk cId="481392728" sldId="423"/>
            <ac:spMk id="3" creationId="{68EE8F6A-70CD-4516-26EC-7B3B8F5C5C32}"/>
          </ac:spMkLst>
        </pc:spChg>
        <pc:picChg chg="del">
          <ac:chgData name="Rita Ferreira Anastácio" userId="S::rfanastacio@ipt.pt::baef8ac3-ccfe-41b0-b7e7-3ec49494ff81" providerId="AD" clId="Web-{7B2837F8-ACE0-464B-93A6-BF0C336ED356}" dt="2026-06-18T09:16:27.353" v="0"/>
          <ac:picMkLst>
            <pc:docMk/>
            <pc:sldMk cId="481392728" sldId="423"/>
            <ac:picMk id="5" creationId="{5DAD2DDD-2BBF-9196-3E55-D0EC65FDE714}"/>
          </ac:picMkLst>
        </pc:picChg>
        <pc:picChg chg="del">
          <ac:chgData name="Rita Ferreira Anastácio" userId="S::rfanastacio@ipt.pt::baef8ac3-ccfe-41b0-b7e7-3ec49494ff81" providerId="AD" clId="Web-{7B2837F8-ACE0-464B-93A6-BF0C336ED356}" dt="2026-06-18T09:16:28.275" v="1"/>
          <ac:picMkLst>
            <pc:docMk/>
            <pc:sldMk cId="481392728" sldId="423"/>
            <ac:picMk id="7" creationId="{5E74CDB2-44E0-1E84-C3AA-C97D1BC61B9F}"/>
          </ac:picMkLst>
        </pc:picChg>
      </pc:sldChg>
      <pc:sldChg chg="modSp add replId">
        <pc:chgData name="Rita Ferreira Anastácio" userId="S::rfanastacio@ipt.pt::baef8ac3-ccfe-41b0-b7e7-3ec49494ff81" providerId="AD" clId="Web-{7B2837F8-ACE0-464B-93A6-BF0C336ED356}" dt="2026-06-18T10:19:49.902" v="156" actId="20577"/>
        <pc:sldMkLst>
          <pc:docMk/>
          <pc:sldMk cId="3393382177" sldId="424"/>
        </pc:sldMkLst>
        <pc:spChg chg="mod">
          <ac:chgData name="Rita Ferreira Anastácio" userId="S::rfanastacio@ipt.pt::baef8ac3-ccfe-41b0-b7e7-3ec49494ff81" providerId="AD" clId="Web-{7B2837F8-ACE0-464B-93A6-BF0C336ED356}" dt="2026-06-18T10:19:49.902" v="156" actId="20577"/>
          <ac:spMkLst>
            <pc:docMk/>
            <pc:sldMk cId="3393382177" sldId="424"/>
            <ac:spMk id="3" creationId="{4F916B7E-1FD5-F5EB-41C4-0C2DD954A66E}"/>
          </ac:spMkLst>
        </pc:spChg>
        <pc:picChg chg="mod">
          <ac:chgData name="Rita Ferreira Anastácio" userId="S::rfanastacio@ipt.pt::baef8ac3-ccfe-41b0-b7e7-3ec49494ff81" providerId="AD" clId="Web-{7B2837F8-ACE0-464B-93A6-BF0C336ED356}" dt="2026-06-18T10:05:05.024" v="122" actId="1076"/>
          <ac:picMkLst>
            <pc:docMk/>
            <pc:sldMk cId="3393382177" sldId="424"/>
            <ac:picMk id="6" creationId="{89B44742-C672-B9CD-B9F9-0F7D9035C471}"/>
          </ac:picMkLst>
        </pc:picChg>
      </pc:sldChg>
      <pc:sldChg chg="delSp modSp add replId">
        <pc:chgData name="Rita Ferreira Anastácio" userId="S::rfanastacio@ipt.pt::baef8ac3-ccfe-41b0-b7e7-3ec49494ff81" providerId="AD" clId="Web-{7B2837F8-ACE0-464B-93A6-BF0C336ED356}" dt="2026-06-18T09:56:37.231" v="88"/>
        <pc:sldMkLst>
          <pc:docMk/>
          <pc:sldMk cId="3596633454" sldId="425"/>
        </pc:sldMkLst>
        <pc:spChg chg="mod">
          <ac:chgData name="Rita Ferreira Anastácio" userId="S::rfanastacio@ipt.pt::baef8ac3-ccfe-41b0-b7e7-3ec49494ff81" providerId="AD" clId="Web-{7B2837F8-ACE0-464B-93A6-BF0C336ED356}" dt="2026-06-18T09:56:31.044" v="85" actId="20577"/>
          <ac:spMkLst>
            <pc:docMk/>
            <pc:sldMk cId="3596633454" sldId="425"/>
            <ac:spMk id="2" creationId="{BEE78ACD-D18C-17BC-3625-3CE81E26F05F}"/>
          </ac:spMkLst>
        </pc:spChg>
        <pc:spChg chg="del">
          <ac:chgData name="Rita Ferreira Anastácio" userId="S::rfanastacio@ipt.pt::baef8ac3-ccfe-41b0-b7e7-3ec49494ff81" providerId="AD" clId="Web-{7B2837F8-ACE0-464B-93A6-BF0C336ED356}" dt="2026-06-18T09:56:37.231" v="88"/>
          <ac:spMkLst>
            <pc:docMk/>
            <pc:sldMk cId="3596633454" sldId="425"/>
            <ac:spMk id="6" creationId="{59A40EC2-85A3-D0DA-3DFF-7DEB499D483A}"/>
          </ac:spMkLst>
        </pc:spChg>
        <pc:graphicFrameChg chg="del">
          <ac:chgData name="Rita Ferreira Anastácio" userId="S::rfanastacio@ipt.pt::baef8ac3-ccfe-41b0-b7e7-3ec49494ff81" providerId="AD" clId="Web-{7B2837F8-ACE0-464B-93A6-BF0C336ED356}" dt="2026-06-18T09:56:33.903" v="86"/>
          <ac:graphicFrameMkLst>
            <pc:docMk/>
            <pc:sldMk cId="3596633454" sldId="425"/>
            <ac:graphicFrameMk id="5" creationId="{64EBB1D5-38D8-7D34-4267-52458BDFAA9E}"/>
          </ac:graphicFrameMkLst>
        </pc:graphicFrameChg>
        <pc:graphicFrameChg chg="del">
          <ac:chgData name="Rita Ferreira Anastácio" userId="S::rfanastacio@ipt.pt::baef8ac3-ccfe-41b0-b7e7-3ec49494ff81" providerId="AD" clId="Web-{7B2837F8-ACE0-464B-93A6-BF0C336ED356}" dt="2026-06-18T09:56:35.184" v="87"/>
          <ac:graphicFrameMkLst>
            <pc:docMk/>
            <pc:sldMk cId="3596633454" sldId="425"/>
            <ac:graphicFrameMk id="7" creationId="{63F31EEC-D0BB-4B87-D623-2703DE0DB143}"/>
          </ac:graphicFrameMkLst>
        </pc:graphicFrameChg>
      </pc:sldChg>
      <pc:sldChg chg="addSp delSp modSp add replId">
        <pc:chgData name="Rita Ferreira Anastácio" userId="S::rfanastacio@ipt.pt::baef8ac3-ccfe-41b0-b7e7-3ec49494ff81" providerId="AD" clId="Web-{7B2837F8-ACE0-464B-93A6-BF0C336ED356}" dt="2026-06-18T10:19:18.087" v="154" actId="1076"/>
        <pc:sldMkLst>
          <pc:docMk/>
          <pc:sldMk cId="1994328717" sldId="426"/>
        </pc:sldMkLst>
        <pc:spChg chg="mod">
          <ac:chgData name="Rita Ferreira Anastácio" userId="S::rfanastacio@ipt.pt::baef8ac3-ccfe-41b0-b7e7-3ec49494ff81" providerId="AD" clId="Web-{7B2837F8-ACE0-464B-93A6-BF0C336ED356}" dt="2026-06-18T10:18:24.722" v="143" actId="1076"/>
          <ac:spMkLst>
            <pc:docMk/>
            <pc:sldMk cId="1994328717" sldId="426"/>
            <ac:spMk id="3" creationId="{8C975655-5754-C44A-6949-27E60CD7CF7A}"/>
          </ac:spMkLst>
        </pc:spChg>
        <pc:spChg chg="add mod">
          <ac:chgData name="Rita Ferreira Anastácio" userId="S::rfanastacio@ipt.pt::baef8ac3-ccfe-41b0-b7e7-3ec49494ff81" providerId="AD" clId="Web-{7B2837F8-ACE0-464B-93A6-BF0C336ED356}" dt="2026-06-18T10:19:12.055" v="152" actId="1076"/>
          <ac:spMkLst>
            <pc:docMk/>
            <pc:sldMk cId="1994328717" sldId="426"/>
            <ac:spMk id="9" creationId="{69F17AAA-489D-D139-462C-F4881068F4EA}"/>
          </ac:spMkLst>
        </pc:spChg>
        <pc:picChg chg="del">
          <ac:chgData name="Rita Ferreira Anastácio" userId="S::rfanastacio@ipt.pt::baef8ac3-ccfe-41b0-b7e7-3ec49494ff81" providerId="AD" clId="Web-{7B2837F8-ACE0-464B-93A6-BF0C336ED356}" dt="2026-06-18T10:15:08.651" v="126"/>
          <ac:picMkLst>
            <pc:docMk/>
            <pc:sldMk cId="1994328717" sldId="426"/>
            <ac:picMk id="6" creationId="{2570A8AB-115A-6D65-264B-C85B0CC397A8}"/>
          </ac:picMkLst>
        </pc:picChg>
        <pc:picChg chg="add del mod">
          <ac:chgData name="Rita Ferreira Anastácio" userId="S::rfanastacio@ipt.pt::baef8ac3-ccfe-41b0-b7e7-3ec49494ff81" providerId="AD" clId="Web-{7B2837F8-ACE0-464B-93A6-BF0C336ED356}" dt="2026-06-18T10:17:40.483" v="134"/>
          <ac:picMkLst>
            <pc:docMk/>
            <pc:sldMk cId="1994328717" sldId="426"/>
            <ac:picMk id="7" creationId="{71E33C11-09D6-BCCC-5A88-E61A4F6059EE}"/>
          </ac:picMkLst>
        </pc:picChg>
        <pc:picChg chg="add mod">
          <ac:chgData name="Rita Ferreira Anastácio" userId="S::rfanastacio@ipt.pt::baef8ac3-ccfe-41b0-b7e7-3ec49494ff81" providerId="AD" clId="Web-{7B2837F8-ACE0-464B-93A6-BF0C336ED356}" dt="2026-06-18T10:19:18.087" v="154" actId="1076"/>
          <ac:picMkLst>
            <pc:docMk/>
            <pc:sldMk cId="1994328717" sldId="426"/>
            <ac:picMk id="8" creationId="{18CE48FF-3530-2955-751E-A4CA5932A0D1}"/>
          </ac:picMkLst>
        </pc:picChg>
      </pc:sldChg>
    </pc:docChg>
  </pc:docChgLst>
  <pc:docChgLst>
    <pc:chgData name="Juvenal Paulino" userId="S::juvenal.paulino@ipt.pt::2f745e52-50b7-414d-9937-5871a2570ae8" providerId="AD" clId="Web-{38002E45-A9EC-4E81-ABB4-89283D4A595F}"/>
    <pc:docChg chg="modSld">
      <pc:chgData name="Juvenal Paulino" userId="S::juvenal.paulino@ipt.pt::2f745e52-50b7-414d-9937-5871a2570ae8" providerId="AD" clId="Web-{38002E45-A9EC-4E81-ABB4-89283D4A595F}" dt="2026-06-17T16:04:31.572" v="197" actId="20577"/>
      <pc:docMkLst>
        <pc:docMk/>
      </pc:docMkLst>
      <pc:sldChg chg="addSp delSp modSp">
        <pc:chgData name="Juvenal Paulino" userId="S::juvenal.paulino@ipt.pt::2f745e52-50b7-414d-9937-5871a2570ae8" providerId="AD" clId="Web-{38002E45-A9EC-4E81-ABB4-89283D4A595F}" dt="2026-06-17T16:04:31.572" v="197" actId="20577"/>
        <pc:sldMkLst>
          <pc:docMk/>
          <pc:sldMk cId="2882263789" sldId="419"/>
        </pc:sldMkLst>
        <pc:spChg chg="add mod">
          <ac:chgData name="Juvenal Paulino" userId="S::juvenal.paulino@ipt.pt::2f745e52-50b7-414d-9937-5871a2570ae8" providerId="AD" clId="Web-{38002E45-A9EC-4E81-ABB4-89283D4A595F}" dt="2026-06-17T16:03:24.304" v="190" actId="1076"/>
          <ac:spMkLst>
            <pc:docMk/>
            <pc:sldMk cId="2882263789" sldId="419"/>
            <ac:spMk id="5" creationId="{9D1B24F5-2C83-FEFE-4687-4749ABC39C77}"/>
          </ac:spMkLst>
        </pc:spChg>
        <pc:spChg chg="add mod">
          <ac:chgData name="Juvenal Paulino" userId="S::juvenal.paulino@ipt.pt::2f745e52-50b7-414d-9937-5871a2570ae8" providerId="AD" clId="Web-{38002E45-A9EC-4E81-ABB4-89283D4A595F}" dt="2026-06-17T16:04:31.572" v="197" actId="20577"/>
          <ac:spMkLst>
            <pc:docMk/>
            <pc:sldMk cId="2882263789" sldId="419"/>
            <ac:spMk id="6" creationId="{E920C597-8112-852B-3CBD-AEA53E49EDAF}"/>
          </ac:spMkLst>
        </pc:spChg>
        <pc:spChg chg="add del mod">
          <ac:chgData name="Juvenal Paulino" userId="S::juvenal.paulino@ipt.pt::2f745e52-50b7-414d-9937-5871a2570ae8" providerId="AD" clId="Web-{38002E45-A9EC-4E81-ABB4-89283D4A595F}" dt="2026-06-17T16:02:31.614" v="173"/>
          <ac:spMkLst>
            <pc:docMk/>
            <pc:sldMk cId="2882263789" sldId="419"/>
            <ac:spMk id="7" creationId="{E98B0B57-28B2-105A-E36A-D7A82D188939}"/>
          </ac:spMkLst>
        </pc:spChg>
        <pc:spChg chg="add mod">
          <ac:chgData name="Juvenal Paulino" userId="S::juvenal.paulino@ipt.pt::2f745e52-50b7-414d-9937-5871a2570ae8" providerId="AD" clId="Web-{38002E45-A9EC-4E81-ABB4-89283D4A595F}" dt="2026-06-17T16:04:26.587" v="194" actId="20577"/>
          <ac:spMkLst>
            <pc:docMk/>
            <pc:sldMk cId="2882263789" sldId="419"/>
            <ac:spMk id="8" creationId="{F0DD174A-7415-7B51-C302-C1219D25516F}"/>
          </ac:spMkLst>
        </pc:spChg>
        <pc:spChg chg="del mod">
          <ac:chgData name="Juvenal Paulino" userId="S::juvenal.paulino@ipt.pt::2f745e52-50b7-414d-9937-5871a2570ae8" providerId="AD" clId="Web-{38002E45-A9EC-4E81-ABB4-89283D4A595F}" dt="2026-06-17T15:43:11.521" v="2"/>
          <ac:spMkLst>
            <pc:docMk/>
            <pc:sldMk cId="2882263789" sldId="419"/>
            <ac:spMk id="10" creationId="{67D963C3-77D9-A075-8ECA-2B0E5500AC7B}"/>
          </ac:spMkLst>
        </pc:spChg>
        <pc:picChg chg="add del mod">
          <ac:chgData name="Juvenal Paulino" userId="S::juvenal.paulino@ipt.pt::2f745e52-50b7-414d-9937-5871a2570ae8" providerId="AD" clId="Web-{38002E45-A9EC-4E81-ABB4-89283D4A595F}" dt="2026-06-17T15:55:17.002" v="92"/>
          <ac:picMkLst>
            <pc:docMk/>
            <pc:sldMk cId="2882263789" sldId="419"/>
            <ac:picMk id="3" creationId="{A38FAB2E-C3F8-F3CB-9070-29078434C0DB}"/>
          </ac:picMkLst>
        </pc:picChg>
        <pc:picChg chg="add del mod">
          <ac:chgData name="Juvenal Paulino" userId="S::juvenal.paulino@ipt.pt::2f745e52-50b7-414d-9937-5871a2570ae8" providerId="AD" clId="Web-{38002E45-A9EC-4E81-ABB4-89283D4A595F}" dt="2026-06-17T16:02:18.754" v="167"/>
          <ac:picMkLst>
            <pc:docMk/>
            <pc:sldMk cId="2882263789" sldId="419"/>
            <ac:picMk id="4" creationId="{D22F8E06-B1AC-F71F-6D18-1C4F09C331E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288A0-3E70-6CD5-6F86-E7F47456B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8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642C78-6AC7-4CFB-D14D-84C811696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DB46971-164A-31F3-AAFE-78E75203BE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55" t="-3433" r="48017" b="3433"/>
          <a:stretch>
            <a:fillRect/>
          </a:stretch>
        </p:blipFill>
        <p:spPr>
          <a:xfrm>
            <a:off x="9686926" y="5891576"/>
            <a:ext cx="1257299" cy="83241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EB33651-F949-3C5C-05D6-5DA105BA05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49" b="53195"/>
          <a:stretch/>
        </p:blipFill>
        <p:spPr>
          <a:xfrm>
            <a:off x="0" y="0"/>
            <a:ext cx="1676400" cy="3209925"/>
          </a:xfrm>
          <a:prstGeom prst="rect">
            <a:avLst/>
          </a:prstGeom>
        </p:spPr>
      </p:pic>
      <p:pic>
        <p:nvPicPr>
          <p:cNvPr id="5" name="Imagem 4" descr="Uma imagem com texto, captura de ecrã, logótipo, Gráficos&#10;&#10;Os conteúdos gerados por IA podem estar incorretos.">
            <a:extLst>
              <a:ext uri="{FF2B5EF4-FFF2-40B4-BE49-F238E27FC236}">
                <a16:creationId xmlns:a16="http://schemas.microsoft.com/office/drawing/2014/main" id="{C4CAC96B-2537-D6E3-0CA3-700DE3B107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225" y="5853793"/>
            <a:ext cx="1004207" cy="100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6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90E669-7F21-B017-5B36-E2943A09D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B9307CA-39F3-A510-DA90-0D21FC6E7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chemeClr val="accent5">
                  <a:lumMod val="75000"/>
                </a:schemeClr>
              </a:buClr>
              <a:defRPr/>
            </a:lvl1pPr>
            <a:lvl2pPr>
              <a:buClr>
                <a:schemeClr val="accent5">
                  <a:lumMod val="75000"/>
                </a:schemeClr>
              </a:buClr>
              <a:defRPr/>
            </a:lvl2pPr>
            <a:lvl3pPr>
              <a:buClr>
                <a:schemeClr val="accent5">
                  <a:lumMod val="75000"/>
                </a:schemeClr>
              </a:buClr>
              <a:defRPr/>
            </a:lvl3pPr>
            <a:lvl4pPr>
              <a:buClr>
                <a:schemeClr val="accent5">
                  <a:lumMod val="75000"/>
                </a:schemeClr>
              </a:buClr>
              <a:defRPr/>
            </a:lvl4pPr>
            <a:lvl5pPr>
              <a:buClr>
                <a:schemeClr val="accent5">
                  <a:lumMod val="75000"/>
                </a:schemeClr>
              </a:buClr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08205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82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international.truni.sk/truni-inernational/h-art-inkubator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C31F578-F82B-054F-F1C8-8FA1F09BD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578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26E7083-3853-2FAE-441A-74379CD8A3D5}"/>
              </a:ext>
            </a:extLst>
          </p:cNvPr>
          <p:cNvSpPr txBox="1"/>
          <p:nvPr/>
        </p:nvSpPr>
        <p:spPr>
          <a:xfrm>
            <a:off x="2530206" y="4517150"/>
            <a:ext cx="7372746" cy="13427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sk-SK" sz="4400" b="1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INKUBÁTOR</a:t>
            </a:r>
            <a:r>
              <a:rPr lang="sk-SK" sz="36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sk-SK" sz="36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algn="ctr">
              <a:lnSpc>
                <a:spcPts val="3200"/>
              </a:lnSpc>
            </a:pPr>
            <a:endParaRPr lang="sk-SK" sz="3600" noProof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>
              <a:lnSpc>
                <a:spcPts val="3200"/>
              </a:lnSpc>
            </a:pPr>
            <a:r>
              <a:rPr lang="sk-SK" sz="36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„podporíme tvoje nápady“</a:t>
            </a:r>
            <a:endParaRPr lang="en-GB" sz="3600" noProof="0" dirty="0">
              <a:solidFill>
                <a:schemeClr val="accent1">
                  <a:lumMod val="75000"/>
                </a:schemeClr>
              </a:solidFill>
              <a:latin typeface="+mj-l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67544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3C72-CA24-D05D-F2EE-D8E9F2A8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8FD26A0-8972-15DA-0720-E11C9F559895}"/>
              </a:ext>
            </a:extLst>
          </p:cNvPr>
          <p:cNvSpPr txBox="1"/>
          <p:nvPr/>
        </p:nvSpPr>
        <p:spPr>
          <a:xfrm>
            <a:off x="2064331" y="884595"/>
            <a:ext cx="6706776" cy="4880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sk-SK" sz="2600" dirty="0">
                <a:solidFill>
                  <a:srgbClr val="00B050"/>
                </a:solidFill>
              </a:rPr>
              <a:t>ČO JE INKUBÁTOR KREATIVEU?</a:t>
            </a:r>
            <a:endParaRPr lang="pt-PT" sz="2600" dirty="0">
              <a:solidFill>
                <a:srgbClr val="00B050"/>
              </a:solidFill>
              <a:highlight>
                <a:srgbClr val="FFFF00"/>
              </a:highlight>
              <a:latin typeface="+mj-lt"/>
              <a:ea typeface="Calibri Light"/>
              <a:cs typeface="Calibri Light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D98EF5-40E4-ED0A-5AE2-9F38B0E351B3}"/>
              </a:ext>
            </a:extLst>
          </p:cNvPr>
          <p:cNvSpPr txBox="1"/>
          <p:nvPr/>
        </p:nvSpPr>
        <p:spPr>
          <a:xfrm>
            <a:off x="1379576" y="1679681"/>
            <a:ext cx="4882895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b="1" i="0" dirty="0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H&amp;ART Inkubátor (</a:t>
            </a:r>
            <a:r>
              <a:rPr lang="sk-SK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Heritage</a:t>
            </a:r>
            <a:r>
              <a:rPr lang="sk-SK" b="1" i="0" dirty="0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 &amp; Art) </a:t>
            </a:r>
            <a:r>
              <a:rPr lang="sk-SK" b="0" i="0" dirty="0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je európsky inkubátor pre kultúru, umenie a kreatívny priemysel, ktorý vznikol v rámci aliancie KreativEU</a:t>
            </a:r>
          </a:p>
          <a:p>
            <a:pPr algn="just"/>
            <a:r>
              <a:rPr lang="sk-SK" b="1" i="0" dirty="0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b="1" i="0" dirty="0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združenia 11 univerzít aliancie KreativEU z 11 krajín Európskej únie</a:t>
            </a:r>
            <a:r>
              <a:rPr lang="sk-SK" b="0" i="0" dirty="0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, financovaného programom Erasmus+.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k-SK" dirty="0">
              <a:solidFill>
                <a:schemeClr val="accent1">
                  <a:lumMod val="75000"/>
                </a:schemeClr>
              </a:solidFill>
              <a:latin typeface="DM Sans" pitchFamily="2" charset="-18"/>
              <a:ea typeface="Calibri"/>
              <a:cs typeface="Calibri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b="0" i="0" dirty="0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Je to nadnárodný ekosystém, kde </a:t>
            </a:r>
            <a:r>
              <a:rPr lang="sk-SK" b="1" i="0" dirty="0">
                <a:solidFill>
                  <a:schemeClr val="accent1">
                    <a:lumMod val="75000"/>
                  </a:schemeClr>
                </a:solidFill>
                <a:effectLst/>
                <a:latin typeface="DM Sans" pitchFamily="2" charset="-18"/>
              </a:rPr>
              <a:t>sa stretáva umelecká kreativita s podnikateľským myslením, kultúrne dedičstvo s digitálnymi technológiami a akademický výskum s reálnou praxou</a:t>
            </a:r>
            <a:r>
              <a:rPr lang="sk-SK" b="0" i="0" dirty="0">
                <a:solidFill>
                  <a:srgbClr val="0D4D63"/>
                </a:solidFill>
                <a:effectLst/>
                <a:latin typeface="DM Sans" pitchFamily="2" charset="-18"/>
              </a:rPr>
              <a:t>.</a:t>
            </a:r>
            <a:endParaRPr lang="pt-PT" dirty="0">
              <a:ea typeface="Calibri"/>
              <a:cs typeface="Calibri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4353E473-8C5F-E275-B1FC-8D224E658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762" y="1536192"/>
            <a:ext cx="5607237" cy="411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13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3C72-CA24-D05D-F2EE-D8E9F2A8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8FD26A0-8972-15DA-0720-E11C9F559895}"/>
              </a:ext>
            </a:extLst>
          </p:cNvPr>
          <p:cNvSpPr txBox="1"/>
          <p:nvPr/>
        </p:nvSpPr>
        <p:spPr>
          <a:xfrm>
            <a:off x="2064331" y="884595"/>
            <a:ext cx="6706776" cy="4880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sk-SK" sz="2600" dirty="0">
                <a:solidFill>
                  <a:srgbClr val="00B050"/>
                </a:solidFill>
              </a:rPr>
              <a:t>PRE KOHO JE INKUBÁTOR?</a:t>
            </a:r>
            <a:endParaRPr lang="pt-PT" sz="2600" dirty="0">
              <a:solidFill>
                <a:srgbClr val="00B050"/>
              </a:solidFill>
              <a:highlight>
                <a:srgbClr val="FFFF00"/>
              </a:highlight>
              <a:latin typeface="+mj-lt"/>
              <a:ea typeface="Calibri Light"/>
              <a:cs typeface="Calibri Light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D98EF5-40E4-ED0A-5AE2-9F38B0E351B3}"/>
              </a:ext>
            </a:extLst>
          </p:cNvPr>
          <p:cNvSpPr txBox="1"/>
          <p:nvPr/>
        </p:nvSpPr>
        <p:spPr>
          <a:xfrm>
            <a:off x="2064331" y="1705477"/>
            <a:ext cx="9841157" cy="29013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umelci a kreatívni profesionáli</a:t>
            </a: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multidisciplinárne tímy zo študentov TRUNI</a:t>
            </a: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start-upy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a </a:t>
            </a:r>
            <a:r>
              <a:rPr lang="sk-SK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spin-off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projekty v kultúrnom sektore</a:t>
            </a: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IT profesionáli s nápadom pre kultúru alebo dedičstvo</a:t>
            </a: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manažéri kultúrnych inštitúcií s inovatívnym projektom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028" name="Picture 4" descr="Nápad Emotikon Emoji - Obrázok zdarma na Pixabay">
            <a:extLst>
              <a:ext uri="{FF2B5EF4-FFF2-40B4-BE49-F238E27FC236}">
                <a16:creationId xmlns:a16="http://schemas.microsoft.com/office/drawing/2014/main" id="{919BFC37-7DC4-C097-708E-77A9F4916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2"/>
          <a:stretch/>
        </p:blipFill>
        <p:spPr bwMode="auto">
          <a:xfrm>
            <a:off x="8358305" y="762618"/>
            <a:ext cx="3538728" cy="395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693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3C72-CA24-D05D-F2EE-D8E9F2A8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8FD26A0-8972-15DA-0720-E11C9F559895}"/>
              </a:ext>
            </a:extLst>
          </p:cNvPr>
          <p:cNvSpPr txBox="1"/>
          <p:nvPr/>
        </p:nvSpPr>
        <p:spPr>
          <a:xfrm>
            <a:off x="2064331" y="884595"/>
            <a:ext cx="6706776" cy="4880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sk-SK" sz="2600" dirty="0">
                <a:solidFill>
                  <a:srgbClr val="00B050"/>
                </a:solidFill>
              </a:rPr>
              <a:t>ČO ZÍSKAŠ?</a:t>
            </a:r>
            <a:endParaRPr lang="pt-PT" sz="2600" dirty="0">
              <a:solidFill>
                <a:srgbClr val="00B050"/>
              </a:solidFill>
              <a:highlight>
                <a:srgbClr val="FFFF00"/>
              </a:highlight>
              <a:latin typeface="+mj-lt"/>
              <a:ea typeface="Calibri Light"/>
              <a:cs typeface="Calibri Light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D98EF5-40E4-ED0A-5AE2-9F38B0E351B3}"/>
              </a:ext>
            </a:extLst>
          </p:cNvPr>
          <p:cNvSpPr txBox="1"/>
          <p:nvPr/>
        </p:nvSpPr>
        <p:spPr>
          <a:xfrm>
            <a:off x="1950720" y="1587282"/>
            <a:ext cx="10241280" cy="28998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sk-SK" sz="1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Počas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9-</a:t>
            </a:r>
            <a:r>
              <a:rPr lang="sk-SK" sz="1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mesačného inkubačného cyklu má každý účastník k dispozícii: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vlastného mentora -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odborníka z praxe alebo akademickej sféry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workshopy -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o kreatívnom podnikaní, financovaní projektov a prezentačných zručnostiach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sz="1800" b="1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priestory univerzity </a:t>
            </a:r>
            <a:r>
              <a:rPr lang="sk-SK" sz="180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miestnosti, auly a zázemie pre prácu na projekte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sz="1800" b="1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prepojenie na európsku sieť KreativEU – </a:t>
            </a:r>
            <a:r>
              <a:rPr lang="sk-SK" sz="180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mobility, medzinárodná spolupráca, mentorstvo</a:t>
            </a:r>
          </a:p>
          <a:p>
            <a:pPr marL="34290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k-SK" sz="1800" b="1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podporu</a:t>
            </a:r>
            <a:r>
              <a:rPr lang="sk-SK" sz="180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- pri hľadaní grantov a ďalších možností financovania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4D359CC0-F4A0-BEA9-1DA3-03A229F08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307" y="4575369"/>
            <a:ext cx="3621385" cy="208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8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3C72-CA24-D05D-F2EE-D8E9F2A8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8FD26A0-8972-15DA-0720-E11C9F559895}"/>
              </a:ext>
            </a:extLst>
          </p:cNvPr>
          <p:cNvSpPr txBox="1"/>
          <p:nvPr/>
        </p:nvSpPr>
        <p:spPr>
          <a:xfrm>
            <a:off x="2064331" y="884595"/>
            <a:ext cx="6706776" cy="5027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sk-SK" sz="2800" dirty="0">
                <a:solidFill>
                  <a:srgbClr val="00B050"/>
                </a:solidFill>
              </a:rPr>
              <a:t>© 100% TVOJE</a:t>
            </a:r>
            <a:endParaRPr lang="pt-PT" sz="2600" dirty="0">
              <a:solidFill>
                <a:srgbClr val="00B050"/>
              </a:solidFill>
              <a:highlight>
                <a:srgbClr val="FFFF00"/>
              </a:highlight>
              <a:latin typeface="+mj-lt"/>
              <a:ea typeface="Calibri Light"/>
              <a:cs typeface="Calibri Light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D98EF5-40E4-ED0A-5AE2-9F38B0E351B3}"/>
              </a:ext>
            </a:extLst>
          </p:cNvPr>
          <p:cNvSpPr txBox="1"/>
          <p:nvPr/>
        </p:nvSpPr>
        <p:spPr>
          <a:xfrm>
            <a:off x="1557528" y="2388467"/>
            <a:ext cx="6169152" cy="22627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Zadarmo - a tvoje dielo zostáva tvoje!</a:t>
            </a:r>
            <a:endParaRPr lang="sk-SK" sz="18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Účasť v pilotnom ročníku je úplne bezplatná </a:t>
            </a: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Žiadne poplatky za prihlásenie, účasť či absolvovanie</a:t>
            </a: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sk-SK" sz="1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Inkubátor získava iba nevýhradnú licenciu na marketing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4CFE72D-C0BD-89AA-DCD4-FC0DB7394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884595"/>
            <a:ext cx="3901913" cy="455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6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3C72-CA24-D05D-F2EE-D8E9F2A8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8FD26A0-8972-15DA-0720-E11C9F559895}"/>
              </a:ext>
            </a:extLst>
          </p:cNvPr>
          <p:cNvSpPr txBox="1"/>
          <p:nvPr/>
        </p:nvSpPr>
        <p:spPr>
          <a:xfrm>
            <a:off x="2064331" y="884595"/>
            <a:ext cx="6706776" cy="5027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sk-SK" sz="2800" dirty="0">
                <a:solidFill>
                  <a:srgbClr val="00B050"/>
                </a:solidFill>
              </a:rPr>
              <a:t>PRIHLÁŠKY DO KONCA SEPTEMBRA:</a:t>
            </a:r>
            <a:endParaRPr lang="pt-PT" sz="2600" dirty="0">
              <a:solidFill>
                <a:srgbClr val="00B050"/>
              </a:solidFill>
              <a:highlight>
                <a:srgbClr val="FFFF00"/>
              </a:highlight>
              <a:latin typeface="+mj-lt"/>
              <a:ea typeface="Calibri Light"/>
              <a:cs typeface="Calibri Light"/>
            </a:endParaRPr>
          </a:p>
        </p:txBody>
      </p:sp>
      <p:pic>
        <p:nvPicPr>
          <p:cNvPr id="5" name="Obrázok 4" descr="Obrázok, na ktorom je vzor, štvorec, symetria, umenie&#10;&#10;Obsah vygenerovaný umelou inteligenciou môže byť nesprávny.">
            <a:extLst>
              <a:ext uri="{FF2B5EF4-FFF2-40B4-BE49-F238E27FC236}">
                <a16:creationId xmlns:a16="http://schemas.microsoft.com/office/drawing/2014/main" id="{FFAC810A-C8F2-2CC2-1E72-75096946A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264" y="1387297"/>
            <a:ext cx="5291328" cy="529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42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3C72-CA24-D05D-F2EE-D8E9F2A8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8FD26A0-8972-15DA-0720-E11C9F559895}"/>
              </a:ext>
            </a:extLst>
          </p:cNvPr>
          <p:cNvSpPr txBox="1"/>
          <p:nvPr/>
        </p:nvSpPr>
        <p:spPr>
          <a:xfrm>
            <a:off x="2064331" y="884595"/>
            <a:ext cx="6706776" cy="5027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sk-SK" sz="2800" dirty="0">
                <a:solidFill>
                  <a:srgbClr val="00B050"/>
                </a:solidFill>
              </a:rPr>
              <a:t>INFORMÁCIE &amp; OTÁZKY</a:t>
            </a:r>
            <a:endParaRPr lang="pt-PT" sz="2600" dirty="0">
              <a:solidFill>
                <a:srgbClr val="00B050"/>
              </a:solidFill>
              <a:highlight>
                <a:srgbClr val="FFFF00"/>
              </a:highlight>
              <a:latin typeface="+mj-lt"/>
              <a:ea typeface="Calibri Light"/>
              <a:cs typeface="Calibri Light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D98EF5-40E4-ED0A-5AE2-9F38B0E351B3}"/>
              </a:ext>
            </a:extLst>
          </p:cNvPr>
          <p:cNvSpPr txBox="1"/>
          <p:nvPr/>
        </p:nvSpPr>
        <p:spPr>
          <a:xfrm>
            <a:off x="1786128" y="1387297"/>
            <a:ext cx="9954768" cy="50866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k-SK" sz="18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Info</a:t>
            </a:r>
            <a:r>
              <a:rPr lang="sk-SK" sz="1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sk-SK" sz="1800" b="1" u="sng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https://international.truni.sk/truni-inernational/h-art-inkubator</a:t>
            </a:r>
            <a:endParaRPr lang="sk-SK" sz="1800" b="1" u="sng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sk-SK" b="1" u="sng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sk-SK" sz="1800" b="1" u="sng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sk-SK" b="1" u="sng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sk-SK" sz="1800" b="1" u="sng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sk-SK" sz="1800" b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Email: </a:t>
            </a:r>
            <a:r>
              <a:rPr lang="sk-SK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heart.incubator@truni.sk </a:t>
            </a: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k-SK" sz="180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H&amp;ART Inkubátor je súčasťou projektu KreativEU financovaného Európskou úniou v rámci programu Erasmus+ (č. projektu 101177256).</a:t>
            </a:r>
            <a:endParaRPr lang="sk-SK" sz="18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7" name="Obrázok 6" descr="Obrázok, na ktorom je vzor, štvorec, pixel&#10;&#10;Obsah vygenerovaný umelou inteligenciou môže byť nesprávny.">
            <a:extLst>
              <a:ext uri="{FF2B5EF4-FFF2-40B4-BE49-F238E27FC236}">
                <a16:creationId xmlns:a16="http://schemas.microsoft.com/office/drawing/2014/main" id="{FAE0C61A-4441-57DC-4064-53238761E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447" y="1868474"/>
            <a:ext cx="3121051" cy="312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5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3C72-CA24-D05D-F2EE-D8E9F2A8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ABBBDDED-5B2E-5A1E-8099-0897ED94D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763" y="225372"/>
            <a:ext cx="8580474" cy="571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9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95C9746-EF6E-FA3D-AD35-DA2A32EE31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2871" y="2792963"/>
            <a:ext cx="1657937" cy="105002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CFB8A2A-EE17-FBC2-4582-215D003D0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7305" y="3057363"/>
            <a:ext cx="1819275" cy="53741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96DA737-39FB-78B7-D523-5F293FDE8E1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285" y="2773619"/>
            <a:ext cx="1744578" cy="11049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1E5474F-9600-E52D-F564-DCAA02757B1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3259" y="3897199"/>
            <a:ext cx="2205513" cy="76457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72891FA-6127-3826-1BB6-11BF86FBB46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2339" y="1932895"/>
            <a:ext cx="1819275" cy="85869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BB859D6-58B0-EEA5-60BA-F736F488A0C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6687" y="1979771"/>
            <a:ext cx="1672737" cy="789531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90F95C1B-D565-6FEC-8D2A-E7DFAB9A78E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2576" y="1925267"/>
            <a:ext cx="2481429" cy="794058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307E7044-D657-D8A6-3EFA-4235377D983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71671" y="2834197"/>
            <a:ext cx="1819275" cy="967854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5A241FDD-3A38-A0F8-A0EA-50AC8E6231C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2952" y="1929766"/>
            <a:ext cx="1614094" cy="858698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6A66E6CD-ACE4-6E93-50AA-A942AD5C17AA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561" y="3727863"/>
            <a:ext cx="1744578" cy="11049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4E7A3C2-692D-170E-2EA8-DB0CCF58AD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3800" y="4001685"/>
            <a:ext cx="1835150" cy="562779"/>
          </a:xfrm>
          <a:prstGeom prst="rect">
            <a:avLst/>
          </a:prstGeom>
        </p:spPr>
      </p:pic>
      <p:pic>
        <p:nvPicPr>
          <p:cNvPr id="3" name="Imagem 3">
            <a:extLst>
              <a:ext uri="{FF2B5EF4-FFF2-40B4-BE49-F238E27FC236}">
                <a16:creationId xmlns:a16="http://schemas.microsoft.com/office/drawing/2014/main" id="{AFC09DE3-674F-3903-6B20-DF02A81FF0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946" y="0"/>
            <a:ext cx="1609833" cy="167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35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78E8DFA-A3A9-4056-B895-52FFD612850E}">
  <we:reference id="4b785c87-866c-4bad-85d8-5d1ae467ac9a" version="3.16.0.0" store="EXCatalog" storeType="EXCatalog"/>
  <we:alternateReferences>
    <we:reference id="WA104381909" version="3.16.0.0" store="pt-PT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95bfc58-7b60-429c-8272-7118c48c00fa">
      <Terms xmlns="http://schemas.microsoft.com/office/infopath/2007/PartnerControls"/>
    </lcf76f155ced4ddcb4097134ff3c332f>
    <TaxCatchAll xmlns="c5d8c4fe-04ed-4ffd-bc71-778df775e86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D51C27532CD6841826D643FB0C36EE4" ma:contentTypeVersion="13" ma:contentTypeDescription="Criar um novo documento." ma:contentTypeScope="" ma:versionID="0093d619b3733d755aa09c0efaae5780">
  <xsd:schema xmlns:xsd="http://www.w3.org/2001/XMLSchema" xmlns:xs="http://www.w3.org/2001/XMLSchema" xmlns:p="http://schemas.microsoft.com/office/2006/metadata/properties" xmlns:ns2="095bfc58-7b60-429c-8272-7118c48c00fa" xmlns:ns3="c5d8c4fe-04ed-4ffd-bc71-778df775e868" targetNamespace="http://schemas.microsoft.com/office/2006/metadata/properties" ma:root="true" ma:fieldsID="154a236f821da6e54777796536c33ae1" ns2:_="" ns3:_="">
    <xsd:import namespace="095bfc58-7b60-429c-8272-7118c48c00fa"/>
    <xsd:import namespace="c5d8c4fe-04ed-4ffd-bc71-778df775e8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bfc58-7b60-429c-8272-7118c48c00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m" ma:readOnly="false" ma:fieldId="{5cf76f15-5ced-4ddc-b409-7134ff3c332f}" ma:taxonomyMulti="true" ma:sspId="5aae6ec3-050f-458a-9457-90838b2399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8c4fe-04ed-4ffd-bc71-778df775e86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ca7b94c-4f57-4cdd-8791-054ab9036aff}" ma:internalName="TaxCatchAll" ma:showField="CatchAllData" ma:web="c5d8c4fe-04ed-4ffd-bc71-778df775e8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CF04EE-6246-4CA2-83B9-C62C0B4C9ED4}">
  <ds:schemaRefs>
    <ds:schemaRef ds:uri="1b348b94-99f9-4fe4-9519-06bc71c0c65e"/>
    <ds:schemaRef ds:uri="54ad3768-556d-49e3-8e1b-caece93bd8e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095bfc58-7b60-429c-8272-7118c48c00fa"/>
    <ds:schemaRef ds:uri="c5d8c4fe-04ed-4ffd-bc71-778df775e868"/>
  </ds:schemaRefs>
</ds:datastoreItem>
</file>

<file path=customXml/itemProps2.xml><?xml version="1.0" encoding="utf-8"?>
<ds:datastoreItem xmlns:ds="http://schemas.openxmlformats.org/officeDocument/2006/customXml" ds:itemID="{F7CD43E6-8ABE-4D5C-B3FE-40E3FC4C8A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54B8A2-78E6-47DD-B1A0-8EA6D931E0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5bfc58-7b60-429c-8272-7118c48c00fa"/>
    <ds:schemaRef ds:uri="c5d8c4fe-04ed-4ffd-bc71-778df775e8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1e90dfc-54f1-4b21-8f3b-7fb9798ed2e0}" enabled="0" method="" siteId="{21e90dfc-54f1-4b21-8f3b-7fb9798ed2e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4629</TotalTime>
  <Words>266</Words>
  <Application>Microsoft Office PowerPoint</Application>
  <PresentationFormat>Širokouhlá</PresentationFormat>
  <Paragraphs>37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4" baseType="lpstr">
      <vt:lpstr>Arial</vt:lpstr>
      <vt:lpstr>Calibri</vt:lpstr>
      <vt:lpstr>DM Sans</vt:lpstr>
      <vt:lpstr>Wingdings</vt:lpstr>
      <vt:lpstr>Tema do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Andreia Nogueira</dc:creator>
  <cp:lastModifiedBy>Petrovičová Alena</cp:lastModifiedBy>
  <cp:revision>18</cp:revision>
  <dcterms:created xsi:type="dcterms:W3CDTF">2023-11-14T16:17:33Z</dcterms:created>
  <dcterms:modified xsi:type="dcterms:W3CDTF">2026-08-31T11:51:52Z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0x010100FD51C27532CD6841826D643FB0C36EE4</vt:lpwstr>
  </property>
  <property fmtid="{D5CDD505-2E9C-101B-9397-08002B2CF9AE}" pid="3" name="MediaServiceImageTags">
    <vt:lpwstr/>
  </property>
</Properties>
</file>